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0"/>
  </p:notesMasterIdLst>
  <p:handoutMasterIdLst>
    <p:handoutMasterId r:id="rId21"/>
  </p:handoutMasterIdLst>
  <p:sldIdLst>
    <p:sldId id="301" r:id="rId5"/>
    <p:sldId id="326" r:id="rId6"/>
    <p:sldId id="1800" r:id="rId7"/>
    <p:sldId id="325" r:id="rId8"/>
    <p:sldId id="317" r:id="rId9"/>
    <p:sldId id="327" r:id="rId10"/>
    <p:sldId id="321" r:id="rId11"/>
    <p:sldId id="320" r:id="rId12"/>
    <p:sldId id="323" r:id="rId13"/>
    <p:sldId id="1801" r:id="rId14"/>
    <p:sldId id="324" r:id="rId15"/>
    <p:sldId id="318" r:id="rId16"/>
    <p:sldId id="319" r:id="rId17"/>
    <p:sldId id="1799" r:id="rId18"/>
    <p:sldId id="328" r:id="rId19"/>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Nunito Sans" pitchFamily="2" charset="77"/>
      <p:regular r:id="rId26"/>
      <p:bold r:id="rId27"/>
      <p:italic r:id="rId28"/>
      <p:boldItalic r:id="rId29"/>
    </p:embeddedFont>
    <p:embeddedFont>
      <p:font typeface="Nunito Sans ExtraBold" pitchFamily="2" charset="77"/>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m Donation to Automation" id="{C6E7345F-374D-7E4E-B654-EA6F6ADA5471}">
          <p14:sldIdLst>
            <p14:sldId id="301"/>
            <p14:sldId id="326"/>
            <p14:sldId id="1800"/>
            <p14:sldId id="325"/>
            <p14:sldId id="317"/>
            <p14:sldId id="327"/>
            <p14:sldId id="321"/>
            <p14:sldId id="320"/>
            <p14:sldId id="323"/>
            <p14:sldId id="1801"/>
            <p14:sldId id="324"/>
            <p14:sldId id="318"/>
            <p14:sldId id="319"/>
            <p14:sldId id="1799"/>
            <p14:sldId id="3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smus Houlind" initials="RH" lastIdx="1" clrIdx="0">
    <p:extLst>
      <p:ext uri="{19B8F6BF-5375-455C-9EA6-DF929625EA0E}">
        <p15:presenceInfo xmlns:p15="http://schemas.microsoft.com/office/powerpoint/2012/main" userId="S::rasmus.houlind@agillic.onmicrosoft.com::a30b2f01-d3b3-4f31-a896-ff7bf2bad8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CA"/>
    <a:srgbClr val="498BCA"/>
    <a:srgbClr val="371D81"/>
    <a:srgbClr val="9C8CFF"/>
    <a:srgbClr val="844AEA"/>
    <a:srgbClr val="5C32D1"/>
    <a:srgbClr val="5AD4D9"/>
    <a:srgbClr val="199564"/>
    <a:srgbClr val="72DDFF"/>
    <a:srgbClr val="F794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58D641-6E45-4238-B129-7BE3C1B98F95}" v="17" dt="2020-08-24T13:40:15.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7" autoAdjust="0"/>
    <p:restoredTop sz="83006"/>
  </p:normalViewPr>
  <p:slideViewPr>
    <p:cSldViewPr snapToGrid="0" showGuides="1">
      <p:cViewPr varScale="1">
        <p:scale>
          <a:sx n="94" d="100"/>
          <a:sy n="94" d="100"/>
        </p:scale>
        <p:origin x="232" y="352"/>
      </p:cViewPr>
      <p:guideLst>
        <p:guide orient="horz" pos="2160"/>
        <p:guide pos="3840"/>
      </p:guideLst>
    </p:cSldViewPr>
  </p:slideViewPr>
  <p:notesTextViewPr>
    <p:cViewPr>
      <p:scale>
        <a:sx n="1" d="1"/>
        <a:sy n="1" d="1"/>
      </p:scale>
      <p:origin x="0" y="0"/>
    </p:cViewPr>
  </p:notesTextViewPr>
  <p:sorterViewPr>
    <p:cViewPr>
      <p:scale>
        <a:sx n="94" d="100"/>
        <a:sy n="94" d="100"/>
      </p:scale>
      <p:origin x="0" y="0"/>
    </p:cViewPr>
  </p:sorterViewPr>
  <p:notesViewPr>
    <p:cSldViewPr snapToGrid="0" showGuides="1">
      <p:cViewPr varScale="1">
        <p:scale>
          <a:sx n="155" d="100"/>
          <a:sy n="155" d="100"/>
        </p:scale>
        <p:origin x="419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9T15:40:26.241" idx="1">
    <p:pos x="10" y="10"/>
    <p:text>Gerne et billede af et magasin i baggrunden e.g. euroman</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CAAE5D-3814-49F2-BCC9-69B01B01BA3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sv-SE"/>
        </a:p>
      </dgm:t>
    </dgm:pt>
    <dgm:pt modelId="{9F079481-D287-4C88-BFDA-232DEFF13073}">
      <dgm:prSet phldrT="[Text]"/>
      <dgm:spPr>
        <a:xfrm>
          <a:off x="3084277" y="24255"/>
          <a:ext cx="854630" cy="854630"/>
        </a:xfrm>
        <a:prstGeom prst="rect">
          <a:avLst/>
        </a:prstGeom>
        <a:noFill/>
        <a:ln>
          <a:noFill/>
        </a:ln>
        <a:effectLst/>
      </dgm:spPr>
      <dgm:t>
        <a:bodyPr/>
        <a:lstStyle/>
        <a:p>
          <a:pPr>
            <a:buNone/>
          </a:pPr>
          <a:r>
            <a:rPr lang="sv-SE">
              <a:solidFill>
                <a:sysClr val="windowText" lastClr="000000">
                  <a:hueOff val="0"/>
                  <a:satOff val="0"/>
                  <a:lumOff val="0"/>
                  <a:alphaOff val="0"/>
                </a:sysClr>
              </a:solidFill>
              <a:latin typeface="Arial"/>
              <a:ea typeface="+mn-ea"/>
              <a:cs typeface="+mn-cs"/>
            </a:rPr>
            <a:t>Bekräfta</a:t>
          </a:r>
        </a:p>
      </dgm:t>
    </dgm:pt>
    <dgm:pt modelId="{CEA194F3-1DBB-4FD3-A6E2-33C525B3309B}" type="parTrans" cxnId="{8BF4039B-07C3-4CD0-AD12-02C59000313A}">
      <dgm:prSet/>
      <dgm:spPr/>
      <dgm:t>
        <a:bodyPr/>
        <a:lstStyle/>
        <a:p>
          <a:endParaRPr lang="sv-SE"/>
        </a:p>
      </dgm:t>
    </dgm:pt>
    <dgm:pt modelId="{4A201E37-4567-4E5C-A338-830DCC4FFF2C}" type="sibTrans" cxnId="{8BF4039B-07C3-4CD0-AD12-02C59000313A}">
      <dgm:prSet/>
      <dgm:spPr>
        <a:xfrm>
          <a:off x="1074606" y="-381"/>
          <a:ext cx="3203337" cy="3203337"/>
        </a:xfrm>
        <a:prstGeom prst="circularArrow">
          <a:avLst>
            <a:gd name="adj1" fmla="val 5202"/>
            <a:gd name="adj2" fmla="val 336082"/>
            <a:gd name="adj3" fmla="val 21292553"/>
            <a:gd name="adj4" fmla="val 19766843"/>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sv-SE"/>
        </a:p>
      </dgm:t>
    </dgm:pt>
    <dgm:pt modelId="{D63BB21B-C67D-49F2-ACC1-A4B23CC01DD0}">
      <dgm:prSet phldrT="[Text]"/>
      <dgm:spPr>
        <a:xfrm>
          <a:off x="3600532" y="1613124"/>
          <a:ext cx="854630" cy="854630"/>
        </a:xfrm>
        <a:prstGeom prst="rect">
          <a:avLst/>
        </a:prstGeom>
        <a:noFill/>
        <a:ln>
          <a:noFill/>
        </a:ln>
        <a:effectLst/>
      </dgm:spPr>
      <dgm:t>
        <a:bodyPr/>
        <a:lstStyle/>
        <a:p>
          <a:pPr>
            <a:buNone/>
          </a:pPr>
          <a:r>
            <a:rPr lang="sv-SE">
              <a:solidFill>
                <a:sysClr val="windowText" lastClr="000000">
                  <a:hueOff val="0"/>
                  <a:satOff val="0"/>
                  <a:lumOff val="0"/>
                  <a:alphaOff val="0"/>
                </a:sysClr>
              </a:solidFill>
              <a:latin typeface="Arial"/>
              <a:ea typeface="+mn-ea"/>
              <a:cs typeface="+mn-cs"/>
            </a:rPr>
            <a:t>Fördjupa</a:t>
          </a:r>
        </a:p>
      </dgm:t>
    </dgm:pt>
    <dgm:pt modelId="{BD46E174-3705-4E71-9519-72D348706E5F}" type="parTrans" cxnId="{74838189-C5DB-4B99-BA60-E72F8F3BC0CD}">
      <dgm:prSet/>
      <dgm:spPr/>
      <dgm:t>
        <a:bodyPr/>
        <a:lstStyle/>
        <a:p>
          <a:endParaRPr lang="sv-SE"/>
        </a:p>
      </dgm:t>
    </dgm:pt>
    <dgm:pt modelId="{54B495B4-E719-4B0F-8FD3-93A7CAB55839}" type="sibTrans" cxnId="{74838189-C5DB-4B99-BA60-E72F8F3BC0CD}">
      <dgm:prSet/>
      <dgm:spPr>
        <a:xfrm>
          <a:off x="1074606" y="-381"/>
          <a:ext cx="3203337" cy="3203337"/>
        </a:xfrm>
        <a:prstGeom prst="circularArrow">
          <a:avLst>
            <a:gd name="adj1" fmla="val 5202"/>
            <a:gd name="adj2" fmla="val 336082"/>
            <a:gd name="adj3" fmla="val 4013984"/>
            <a:gd name="adj4" fmla="val 2254088"/>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sv-SE"/>
        </a:p>
      </dgm:t>
    </dgm:pt>
    <dgm:pt modelId="{F9F02AB2-4EF7-4543-97E8-CC4406564B7F}">
      <dgm:prSet phldrT="[Text]"/>
      <dgm:spPr>
        <a:xfrm>
          <a:off x="2248959" y="2595100"/>
          <a:ext cx="854630" cy="854630"/>
        </a:xfrm>
        <a:prstGeom prst="rect">
          <a:avLst/>
        </a:prstGeom>
        <a:noFill/>
        <a:ln>
          <a:noFill/>
        </a:ln>
        <a:effectLst/>
      </dgm:spPr>
      <dgm:t>
        <a:bodyPr/>
        <a:lstStyle/>
        <a:p>
          <a:pPr>
            <a:buNone/>
          </a:pPr>
          <a:r>
            <a:rPr lang="sv-SE" dirty="0" err="1">
              <a:solidFill>
                <a:sysClr val="windowText" lastClr="000000">
                  <a:hueOff val="0"/>
                  <a:satOff val="0"/>
                  <a:lumOff val="0"/>
                  <a:alphaOff val="0"/>
                </a:sysClr>
              </a:solidFill>
              <a:latin typeface="Arial"/>
              <a:ea typeface="+mn-ea"/>
              <a:cs typeface="+mn-cs"/>
            </a:rPr>
            <a:t>Lojalisera</a:t>
          </a:r>
          <a:endParaRPr lang="sv-SE" dirty="0">
            <a:solidFill>
              <a:sysClr val="windowText" lastClr="000000">
                <a:hueOff val="0"/>
                <a:satOff val="0"/>
                <a:lumOff val="0"/>
                <a:alphaOff val="0"/>
              </a:sysClr>
            </a:solidFill>
            <a:latin typeface="Arial"/>
            <a:ea typeface="+mn-ea"/>
            <a:cs typeface="+mn-cs"/>
          </a:endParaRPr>
        </a:p>
      </dgm:t>
    </dgm:pt>
    <dgm:pt modelId="{63575B7A-488F-4C54-9E08-836B6BB84ED4}" type="parTrans" cxnId="{8F2E6BED-BD6E-496A-8B00-BC1D7D8C7DAA}">
      <dgm:prSet/>
      <dgm:spPr/>
      <dgm:t>
        <a:bodyPr/>
        <a:lstStyle/>
        <a:p>
          <a:endParaRPr lang="sv-SE"/>
        </a:p>
      </dgm:t>
    </dgm:pt>
    <dgm:pt modelId="{2077D739-2E2F-4417-BF22-C25932DE5134}" type="sibTrans" cxnId="{8F2E6BED-BD6E-496A-8B00-BC1D7D8C7DAA}">
      <dgm:prSet/>
      <dgm:spPr>
        <a:xfrm>
          <a:off x="1074606" y="-381"/>
          <a:ext cx="3203337" cy="3203337"/>
        </a:xfrm>
        <a:prstGeom prst="circularArrow">
          <a:avLst>
            <a:gd name="adj1" fmla="val 5202"/>
            <a:gd name="adj2" fmla="val 336082"/>
            <a:gd name="adj3" fmla="val 8209829"/>
            <a:gd name="adj4" fmla="val 6449934"/>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sv-SE"/>
        </a:p>
      </dgm:t>
    </dgm:pt>
    <dgm:pt modelId="{D2FCDA5B-E35F-4AB8-9E26-C9BBB415BA8C}">
      <dgm:prSet phldrT="[Text]"/>
      <dgm:spPr>
        <a:xfrm>
          <a:off x="897386" y="1613124"/>
          <a:ext cx="854630" cy="854630"/>
        </a:xfrm>
        <a:prstGeom prst="rect">
          <a:avLst/>
        </a:prstGeom>
        <a:noFill/>
        <a:ln>
          <a:noFill/>
        </a:ln>
        <a:effectLst/>
      </dgm:spPr>
      <dgm:t>
        <a:bodyPr/>
        <a:lstStyle/>
        <a:p>
          <a:pPr>
            <a:buNone/>
          </a:pPr>
          <a:r>
            <a:rPr lang="sv-SE" dirty="0">
              <a:solidFill>
                <a:sysClr val="windowText" lastClr="000000">
                  <a:hueOff val="0"/>
                  <a:satOff val="0"/>
                  <a:lumOff val="0"/>
                  <a:alphaOff val="0"/>
                </a:sysClr>
              </a:solidFill>
              <a:latin typeface="Arial"/>
              <a:ea typeface="+mn-ea"/>
              <a:cs typeface="+mn-cs"/>
            </a:rPr>
            <a:t>Bredda</a:t>
          </a:r>
        </a:p>
      </dgm:t>
    </dgm:pt>
    <dgm:pt modelId="{34840E39-82A2-4562-A671-1A2A32A72512}" type="parTrans" cxnId="{491D14CD-3531-46A6-8BBB-251E7F242A40}">
      <dgm:prSet/>
      <dgm:spPr/>
      <dgm:t>
        <a:bodyPr/>
        <a:lstStyle/>
        <a:p>
          <a:endParaRPr lang="sv-SE"/>
        </a:p>
      </dgm:t>
    </dgm:pt>
    <dgm:pt modelId="{4E4B2DF8-B74A-4DA6-8AF6-E326F66BDF7D}" type="sibTrans" cxnId="{491D14CD-3531-46A6-8BBB-251E7F242A40}">
      <dgm:prSet/>
      <dgm:spPr>
        <a:xfrm>
          <a:off x="1074606" y="-381"/>
          <a:ext cx="3203337" cy="3203337"/>
        </a:xfrm>
        <a:prstGeom prst="circularArrow">
          <a:avLst>
            <a:gd name="adj1" fmla="val 5202"/>
            <a:gd name="adj2" fmla="val 336082"/>
            <a:gd name="adj3" fmla="val 12297075"/>
            <a:gd name="adj4" fmla="val 10771365"/>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sv-SE"/>
        </a:p>
      </dgm:t>
    </dgm:pt>
    <dgm:pt modelId="{B7BE9FEA-53DF-410F-8ACD-1E3226293619}">
      <dgm:prSet phldrT="[Text]"/>
      <dgm:spPr>
        <a:xfrm>
          <a:off x="1413641" y="24255"/>
          <a:ext cx="854630" cy="854630"/>
        </a:xfrm>
        <a:prstGeom prst="rect">
          <a:avLst/>
        </a:prstGeom>
        <a:noFill/>
        <a:ln>
          <a:noFill/>
        </a:ln>
        <a:effectLst/>
      </dgm:spPr>
      <dgm:t>
        <a:bodyPr/>
        <a:lstStyle/>
        <a:p>
          <a:pPr>
            <a:buNone/>
          </a:pPr>
          <a:r>
            <a:rPr lang="sv-SE">
              <a:solidFill>
                <a:sysClr val="windowText" lastClr="000000">
                  <a:hueOff val="0"/>
                  <a:satOff val="0"/>
                  <a:lumOff val="0"/>
                  <a:alphaOff val="0"/>
                </a:sysClr>
              </a:solidFill>
              <a:latin typeface="Arial"/>
              <a:ea typeface="+mn-ea"/>
              <a:cs typeface="+mn-cs"/>
            </a:rPr>
            <a:t>Reaktivera</a:t>
          </a:r>
        </a:p>
      </dgm:t>
    </dgm:pt>
    <dgm:pt modelId="{9591507A-A893-45F7-A95A-C6B09F472E91}" type="parTrans" cxnId="{1205D86D-D416-4846-8B7F-812018438461}">
      <dgm:prSet/>
      <dgm:spPr/>
      <dgm:t>
        <a:bodyPr/>
        <a:lstStyle/>
        <a:p>
          <a:endParaRPr lang="sv-SE"/>
        </a:p>
      </dgm:t>
    </dgm:pt>
    <dgm:pt modelId="{26BA65FB-4B38-44B7-9ECD-5A29188E8C6B}" type="sibTrans" cxnId="{1205D86D-D416-4846-8B7F-812018438461}">
      <dgm:prSet/>
      <dgm:spPr>
        <a:xfrm>
          <a:off x="1074606" y="-381"/>
          <a:ext cx="3203337" cy="3203337"/>
        </a:xfrm>
        <a:prstGeom prst="circularArrow">
          <a:avLst>
            <a:gd name="adj1" fmla="val 5202"/>
            <a:gd name="adj2" fmla="val 336082"/>
            <a:gd name="adj3" fmla="val 16864975"/>
            <a:gd name="adj4" fmla="val 15198943"/>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sv-SE"/>
        </a:p>
      </dgm:t>
    </dgm:pt>
    <dgm:pt modelId="{3FD8C2DA-819B-4B36-A0A2-33A5C23B512A}" type="pres">
      <dgm:prSet presAssocID="{6CCAAE5D-3814-49F2-BCC9-69B01B01BA31}" presName="cycle" presStyleCnt="0">
        <dgm:presLayoutVars>
          <dgm:dir/>
          <dgm:resizeHandles val="exact"/>
        </dgm:presLayoutVars>
      </dgm:prSet>
      <dgm:spPr/>
    </dgm:pt>
    <dgm:pt modelId="{9B81912E-A66E-4C64-BBF9-48CD6CBC68FF}" type="pres">
      <dgm:prSet presAssocID="{9F079481-D287-4C88-BFDA-232DEFF13073}" presName="dummy" presStyleCnt="0"/>
      <dgm:spPr/>
    </dgm:pt>
    <dgm:pt modelId="{21D0121E-A609-4FE3-80CA-2EB16EA74934}" type="pres">
      <dgm:prSet presAssocID="{9F079481-D287-4C88-BFDA-232DEFF13073}" presName="node" presStyleLbl="revTx" presStyleIdx="0" presStyleCnt="5">
        <dgm:presLayoutVars>
          <dgm:bulletEnabled val="1"/>
        </dgm:presLayoutVars>
      </dgm:prSet>
      <dgm:spPr/>
    </dgm:pt>
    <dgm:pt modelId="{4FC17030-1181-41CE-AEC7-484EBD80E3B7}" type="pres">
      <dgm:prSet presAssocID="{4A201E37-4567-4E5C-A338-830DCC4FFF2C}" presName="sibTrans" presStyleLbl="node1" presStyleIdx="0" presStyleCnt="5"/>
      <dgm:spPr/>
    </dgm:pt>
    <dgm:pt modelId="{7DC3D033-C16F-4DEE-807C-D5E1D82DF581}" type="pres">
      <dgm:prSet presAssocID="{D63BB21B-C67D-49F2-ACC1-A4B23CC01DD0}" presName="dummy" presStyleCnt="0"/>
      <dgm:spPr/>
    </dgm:pt>
    <dgm:pt modelId="{6C282C3F-52F6-43A9-875E-F807A6C7E3AF}" type="pres">
      <dgm:prSet presAssocID="{D63BB21B-C67D-49F2-ACC1-A4B23CC01DD0}" presName="node" presStyleLbl="revTx" presStyleIdx="1" presStyleCnt="5">
        <dgm:presLayoutVars>
          <dgm:bulletEnabled val="1"/>
        </dgm:presLayoutVars>
      </dgm:prSet>
      <dgm:spPr/>
    </dgm:pt>
    <dgm:pt modelId="{12350A60-E7CE-4A97-A798-E566E5813C5F}" type="pres">
      <dgm:prSet presAssocID="{54B495B4-E719-4B0F-8FD3-93A7CAB55839}" presName="sibTrans" presStyleLbl="node1" presStyleIdx="1" presStyleCnt="5"/>
      <dgm:spPr/>
    </dgm:pt>
    <dgm:pt modelId="{8ED5C760-07CC-4A80-ACD8-3C3253F841E1}" type="pres">
      <dgm:prSet presAssocID="{F9F02AB2-4EF7-4543-97E8-CC4406564B7F}" presName="dummy" presStyleCnt="0"/>
      <dgm:spPr/>
    </dgm:pt>
    <dgm:pt modelId="{DECECD4A-3D3D-4E28-BB32-56B040379446}" type="pres">
      <dgm:prSet presAssocID="{F9F02AB2-4EF7-4543-97E8-CC4406564B7F}" presName="node" presStyleLbl="revTx" presStyleIdx="2" presStyleCnt="5">
        <dgm:presLayoutVars>
          <dgm:bulletEnabled val="1"/>
        </dgm:presLayoutVars>
      </dgm:prSet>
      <dgm:spPr/>
    </dgm:pt>
    <dgm:pt modelId="{38D29FE4-5557-4FE5-B5D7-CFD99374A72D}" type="pres">
      <dgm:prSet presAssocID="{2077D739-2E2F-4417-BF22-C25932DE5134}" presName="sibTrans" presStyleLbl="node1" presStyleIdx="2" presStyleCnt="5"/>
      <dgm:spPr/>
    </dgm:pt>
    <dgm:pt modelId="{4E4205C1-3C24-49F0-9FD6-0FE5D3E940B6}" type="pres">
      <dgm:prSet presAssocID="{D2FCDA5B-E35F-4AB8-9E26-C9BBB415BA8C}" presName="dummy" presStyleCnt="0"/>
      <dgm:spPr/>
    </dgm:pt>
    <dgm:pt modelId="{E5D00D79-5B8B-423A-BDAE-BB3A1739824D}" type="pres">
      <dgm:prSet presAssocID="{D2FCDA5B-E35F-4AB8-9E26-C9BBB415BA8C}" presName="node" presStyleLbl="revTx" presStyleIdx="3" presStyleCnt="5">
        <dgm:presLayoutVars>
          <dgm:bulletEnabled val="1"/>
        </dgm:presLayoutVars>
      </dgm:prSet>
      <dgm:spPr/>
    </dgm:pt>
    <dgm:pt modelId="{FACC6380-65E6-480E-8B84-7E954B0C866E}" type="pres">
      <dgm:prSet presAssocID="{4E4B2DF8-B74A-4DA6-8AF6-E326F66BDF7D}" presName="sibTrans" presStyleLbl="node1" presStyleIdx="3" presStyleCnt="5"/>
      <dgm:spPr/>
    </dgm:pt>
    <dgm:pt modelId="{4D5681E6-E2C3-4B4F-A083-77FA84E9BB74}" type="pres">
      <dgm:prSet presAssocID="{B7BE9FEA-53DF-410F-8ACD-1E3226293619}" presName="dummy" presStyleCnt="0"/>
      <dgm:spPr/>
    </dgm:pt>
    <dgm:pt modelId="{FC3F5473-B4E4-4B5D-9D5F-58ECAFCFE6C1}" type="pres">
      <dgm:prSet presAssocID="{B7BE9FEA-53DF-410F-8ACD-1E3226293619}" presName="node" presStyleLbl="revTx" presStyleIdx="4" presStyleCnt="5">
        <dgm:presLayoutVars>
          <dgm:bulletEnabled val="1"/>
        </dgm:presLayoutVars>
      </dgm:prSet>
      <dgm:spPr/>
    </dgm:pt>
    <dgm:pt modelId="{4FFC47DE-D605-4479-BFB4-A264DBF97A40}" type="pres">
      <dgm:prSet presAssocID="{26BA65FB-4B38-44B7-9ECD-5A29188E8C6B}" presName="sibTrans" presStyleLbl="node1" presStyleIdx="4" presStyleCnt="5"/>
      <dgm:spPr/>
    </dgm:pt>
  </dgm:ptLst>
  <dgm:cxnLst>
    <dgm:cxn modelId="{9B92301E-D99D-436C-9C30-AE422782E2CF}" type="presOf" srcId="{4E4B2DF8-B74A-4DA6-8AF6-E326F66BDF7D}" destId="{FACC6380-65E6-480E-8B84-7E954B0C866E}" srcOrd="0" destOrd="0" presId="urn:microsoft.com/office/officeart/2005/8/layout/cycle1"/>
    <dgm:cxn modelId="{4E2F3A1F-A594-4DA0-8007-5BBD10FE3249}" type="presOf" srcId="{D2FCDA5B-E35F-4AB8-9E26-C9BBB415BA8C}" destId="{E5D00D79-5B8B-423A-BDAE-BB3A1739824D}" srcOrd="0" destOrd="0" presId="urn:microsoft.com/office/officeart/2005/8/layout/cycle1"/>
    <dgm:cxn modelId="{CA95E535-E429-41DE-A094-A9E7CA5AA125}" type="presOf" srcId="{9F079481-D287-4C88-BFDA-232DEFF13073}" destId="{21D0121E-A609-4FE3-80CA-2EB16EA74934}" srcOrd="0" destOrd="0" presId="urn:microsoft.com/office/officeart/2005/8/layout/cycle1"/>
    <dgm:cxn modelId="{0567D636-9F46-4738-83BE-E94CBE8384D3}" type="presOf" srcId="{F9F02AB2-4EF7-4543-97E8-CC4406564B7F}" destId="{DECECD4A-3D3D-4E28-BB32-56B040379446}" srcOrd="0" destOrd="0" presId="urn:microsoft.com/office/officeart/2005/8/layout/cycle1"/>
    <dgm:cxn modelId="{1E6C684A-5404-452D-9698-4737BFAEF293}" type="presOf" srcId="{54B495B4-E719-4B0F-8FD3-93A7CAB55839}" destId="{12350A60-E7CE-4A97-A798-E566E5813C5F}" srcOrd="0" destOrd="0" presId="urn:microsoft.com/office/officeart/2005/8/layout/cycle1"/>
    <dgm:cxn modelId="{160F635B-E9BF-439D-9CBC-112B528BB779}" type="presOf" srcId="{2077D739-2E2F-4417-BF22-C25932DE5134}" destId="{38D29FE4-5557-4FE5-B5D7-CFD99374A72D}" srcOrd="0" destOrd="0" presId="urn:microsoft.com/office/officeart/2005/8/layout/cycle1"/>
    <dgm:cxn modelId="{D10E9F5F-F3F7-4360-986A-E1CE76EDC310}" type="presOf" srcId="{B7BE9FEA-53DF-410F-8ACD-1E3226293619}" destId="{FC3F5473-B4E4-4B5D-9D5F-58ECAFCFE6C1}" srcOrd="0" destOrd="0" presId="urn:microsoft.com/office/officeart/2005/8/layout/cycle1"/>
    <dgm:cxn modelId="{1205D86D-D416-4846-8B7F-812018438461}" srcId="{6CCAAE5D-3814-49F2-BCC9-69B01B01BA31}" destId="{B7BE9FEA-53DF-410F-8ACD-1E3226293619}" srcOrd="4" destOrd="0" parTransId="{9591507A-A893-45F7-A95A-C6B09F472E91}" sibTransId="{26BA65FB-4B38-44B7-9ECD-5A29188E8C6B}"/>
    <dgm:cxn modelId="{93BBBC80-8634-43FE-B4D1-DEBE0F6F1DB0}" type="presOf" srcId="{6CCAAE5D-3814-49F2-BCC9-69B01B01BA31}" destId="{3FD8C2DA-819B-4B36-A0A2-33A5C23B512A}" srcOrd="0" destOrd="0" presId="urn:microsoft.com/office/officeart/2005/8/layout/cycle1"/>
    <dgm:cxn modelId="{74838189-C5DB-4B99-BA60-E72F8F3BC0CD}" srcId="{6CCAAE5D-3814-49F2-BCC9-69B01B01BA31}" destId="{D63BB21B-C67D-49F2-ACC1-A4B23CC01DD0}" srcOrd="1" destOrd="0" parTransId="{BD46E174-3705-4E71-9519-72D348706E5F}" sibTransId="{54B495B4-E719-4B0F-8FD3-93A7CAB55839}"/>
    <dgm:cxn modelId="{8BF4039B-07C3-4CD0-AD12-02C59000313A}" srcId="{6CCAAE5D-3814-49F2-BCC9-69B01B01BA31}" destId="{9F079481-D287-4C88-BFDA-232DEFF13073}" srcOrd="0" destOrd="0" parTransId="{CEA194F3-1DBB-4FD3-A6E2-33C525B3309B}" sibTransId="{4A201E37-4567-4E5C-A338-830DCC4FFF2C}"/>
    <dgm:cxn modelId="{491D14CD-3531-46A6-8BBB-251E7F242A40}" srcId="{6CCAAE5D-3814-49F2-BCC9-69B01B01BA31}" destId="{D2FCDA5B-E35F-4AB8-9E26-C9BBB415BA8C}" srcOrd="3" destOrd="0" parTransId="{34840E39-82A2-4562-A671-1A2A32A72512}" sibTransId="{4E4B2DF8-B74A-4DA6-8AF6-E326F66BDF7D}"/>
    <dgm:cxn modelId="{55130DD9-EB03-4D53-9974-0FEC7629C0B8}" type="presOf" srcId="{4A201E37-4567-4E5C-A338-830DCC4FFF2C}" destId="{4FC17030-1181-41CE-AEC7-484EBD80E3B7}" srcOrd="0" destOrd="0" presId="urn:microsoft.com/office/officeart/2005/8/layout/cycle1"/>
    <dgm:cxn modelId="{80E4CED9-1623-4B10-9171-D329F9B93BD7}" type="presOf" srcId="{D63BB21B-C67D-49F2-ACC1-A4B23CC01DD0}" destId="{6C282C3F-52F6-43A9-875E-F807A6C7E3AF}" srcOrd="0" destOrd="0" presId="urn:microsoft.com/office/officeart/2005/8/layout/cycle1"/>
    <dgm:cxn modelId="{454C2CE5-E70C-4956-9360-8C3E2AA9EBBE}" type="presOf" srcId="{26BA65FB-4B38-44B7-9ECD-5A29188E8C6B}" destId="{4FFC47DE-D605-4479-BFB4-A264DBF97A40}" srcOrd="0" destOrd="0" presId="urn:microsoft.com/office/officeart/2005/8/layout/cycle1"/>
    <dgm:cxn modelId="{8F2E6BED-BD6E-496A-8B00-BC1D7D8C7DAA}" srcId="{6CCAAE5D-3814-49F2-BCC9-69B01B01BA31}" destId="{F9F02AB2-4EF7-4543-97E8-CC4406564B7F}" srcOrd="2" destOrd="0" parTransId="{63575B7A-488F-4C54-9E08-836B6BB84ED4}" sibTransId="{2077D739-2E2F-4417-BF22-C25932DE5134}"/>
    <dgm:cxn modelId="{AE0BD365-E53A-4E92-AAC2-802EDDA8C9F9}" type="presParOf" srcId="{3FD8C2DA-819B-4B36-A0A2-33A5C23B512A}" destId="{9B81912E-A66E-4C64-BBF9-48CD6CBC68FF}" srcOrd="0" destOrd="0" presId="urn:microsoft.com/office/officeart/2005/8/layout/cycle1"/>
    <dgm:cxn modelId="{C525D587-5B56-40C6-884F-CF7ECA28BA77}" type="presParOf" srcId="{3FD8C2DA-819B-4B36-A0A2-33A5C23B512A}" destId="{21D0121E-A609-4FE3-80CA-2EB16EA74934}" srcOrd="1" destOrd="0" presId="urn:microsoft.com/office/officeart/2005/8/layout/cycle1"/>
    <dgm:cxn modelId="{5F752F96-1EB8-418F-A67F-52F93C5043D3}" type="presParOf" srcId="{3FD8C2DA-819B-4B36-A0A2-33A5C23B512A}" destId="{4FC17030-1181-41CE-AEC7-484EBD80E3B7}" srcOrd="2" destOrd="0" presId="urn:microsoft.com/office/officeart/2005/8/layout/cycle1"/>
    <dgm:cxn modelId="{2F593C10-4497-4432-A325-8AD2F50491AB}" type="presParOf" srcId="{3FD8C2DA-819B-4B36-A0A2-33A5C23B512A}" destId="{7DC3D033-C16F-4DEE-807C-D5E1D82DF581}" srcOrd="3" destOrd="0" presId="urn:microsoft.com/office/officeart/2005/8/layout/cycle1"/>
    <dgm:cxn modelId="{60BB4BEB-58F2-4746-9420-98A0813FE9FD}" type="presParOf" srcId="{3FD8C2DA-819B-4B36-A0A2-33A5C23B512A}" destId="{6C282C3F-52F6-43A9-875E-F807A6C7E3AF}" srcOrd="4" destOrd="0" presId="urn:microsoft.com/office/officeart/2005/8/layout/cycle1"/>
    <dgm:cxn modelId="{8B96F1AD-0E1B-4C6C-AB83-89A056DB5A96}" type="presParOf" srcId="{3FD8C2DA-819B-4B36-A0A2-33A5C23B512A}" destId="{12350A60-E7CE-4A97-A798-E566E5813C5F}" srcOrd="5" destOrd="0" presId="urn:microsoft.com/office/officeart/2005/8/layout/cycle1"/>
    <dgm:cxn modelId="{342DB516-6E58-4104-8593-E18CA9771330}" type="presParOf" srcId="{3FD8C2DA-819B-4B36-A0A2-33A5C23B512A}" destId="{8ED5C760-07CC-4A80-ACD8-3C3253F841E1}" srcOrd="6" destOrd="0" presId="urn:microsoft.com/office/officeart/2005/8/layout/cycle1"/>
    <dgm:cxn modelId="{0B102684-84F2-4241-8352-607B8B4D576D}" type="presParOf" srcId="{3FD8C2DA-819B-4B36-A0A2-33A5C23B512A}" destId="{DECECD4A-3D3D-4E28-BB32-56B040379446}" srcOrd="7" destOrd="0" presId="urn:microsoft.com/office/officeart/2005/8/layout/cycle1"/>
    <dgm:cxn modelId="{DB273B6C-A604-4EB9-BBA6-D0237D71E6DA}" type="presParOf" srcId="{3FD8C2DA-819B-4B36-A0A2-33A5C23B512A}" destId="{38D29FE4-5557-4FE5-B5D7-CFD99374A72D}" srcOrd="8" destOrd="0" presId="urn:microsoft.com/office/officeart/2005/8/layout/cycle1"/>
    <dgm:cxn modelId="{55ED5079-DE5F-4438-A2E4-B028204523A1}" type="presParOf" srcId="{3FD8C2DA-819B-4B36-A0A2-33A5C23B512A}" destId="{4E4205C1-3C24-49F0-9FD6-0FE5D3E940B6}" srcOrd="9" destOrd="0" presId="urn:microsoft.com/office/officeart/2005/8/layout/cycle1"/>
    <dgm:cxn modelId="{9A41CFCF-F655-4782-B5BA-254742806375}" type="presParOf" srcId="{3FD8C2DA-819B-4B36-A0A2-33A5C23B512A}" destId="{E5D00D79-5B8B-423A-BDAE-BB3A1739824D}" srcOrd="10" destOrd="0" presId="urn:microsoft.com/office/officeart/2005/8/layout/cycle1"/>
    <dgm:cxn modelId="{907B8830-208A-423B-9C36-A61CEB454348}" type="presParOf" srcId="{3FD8C2DA-819B-4B36-A0A2-33A5C23B512A}" destId="{FACC6380-65E6-480E-8B84-7E954B0C866E}" srcOrd="11" destOrd="0" presId="urn:microsoft.com/office/officeart/2005/8/layout/cycle1"/>
    <dgm:cxn modelId="{00A71F82-D594-4102-9CE7-AF98AD5BB733}" type="presParOf" srcId="{3FD8C2DA-819B-4B36-A0A2-33A5C23B512A}" destId="{4D5681E6-E2C3-4B4F-A083-77FA84E9BB74}" srcOrd="12" destOrd="0" presId="urn:microsoft.com/office/officeart/2005/8/layout/cycle1"/>
    <dgm:cxn modelId="{5E31E91C-1CA1-480D-A0AC-E670CF3B2E2E}" type="presParOf" srcId="{3FD8C2DA-819B-4B36-A0A2-33A5C23B512A}" destId="{FC3F5473-B4E4-4B5D-9D5F-58ECAFCFE6C1}" srcOrd="13" destOrd="0" presId="urn:microsoft.com/office/officeart/2005/8/layout/cycle1"/>
    <dgm:cxn modelId="{5EA08B6E-28A5-43FB-B720-04244DCCC166}" type="presParOf" srcId="{3FD8C2DA-819B-4B36-A0A2-33A5C23B512A}" destId="{4FFC47DE-D605-4479-BFB4-A264DBF97A4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0121E-A609-4FE3-80CA-2EB16EA74934}">
      <dsp:nvSpPr>
        <dsp:cNvPr id="0" name=""/>
        <dsp:cNvSpPr/>
      </dsp:nvSpPr>
      <dsp:spPr>
        <a:xfrm>
          <a:off x="3084277" y="24255"/>
          <a:ext cx="854630" cy="85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sv-SE" sz="1300" kern="1200">
              <a:solidFill>
                <a:sysClr val="windowText" lastClr="000000">
                  <a:hueOff val="0"/>
                  <a:satOff val="0"/>
                  <a:lumOff val="0"/>
                  <a:alphaOff val="0"/>
                </a:sysClr>
              </a:solidFill>
              <a:latin typeface="Arial"/>
              <a:ea typeface="+mn-ea"/>
              <a:cs typeface="+mn-cs"/>
            </a:rPr>
            <a:t>Bekräfta</a:t>
          </a:r>
        </a:p>
      </dsp:txBody>
      <dsp:txXfrm>
        <a:off x="3084277" y="24255"/>
        <a:ext cx="854630" cy="854630"/>
      </dsp:txXfrm>
    </dsp:sp>
    <dsp:sp modelId="{4FC17030-1181-41CE-AEC7-484EBD80E3B7}">
      <dsp:nvSpPr>
        <dsp:cNvPr id="0" name=""/>
        <dsp:cNvSpPr/>
      </dsp:nvSpPr>
      <dsp:spPr>
        <a:xfrm>
          <a:off x="1074606" y="-381"/>
          <a:ext cx="3203337" cy="3203337"/>
        </a:xfrm>
        <a:prstGeom prst="circularArrow">
          <a:avLst>
            <a:gd name="adj1" fmla="val 5202"/>
            <a:gd name="adj2" fmla="val 336082"/>
            <a:gd name="adj3" fmla="val 21292553"/>
            <a:gd name="adj4" fmla="val 19766843"/>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82C3F-52F6-43A9-875E-F807A6C7E3AF}">
      <dsp:nvSpPr>
        <dsp:cNvPr id="0" name=""/>
        <dsp:cNvSpPr/>
      </dsp:nvSpPr>
      <dsp:spPr>
        <a:xfrm>
          <a:off x="3600532" y="1613124"/>
          <a:ext cx="854630" cy="85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sv-SE" sz="1300" kern="1200">
              <a:solidFill>
                <a:sysClr val="windowText" lastClr="000000">
                  <a:hueOff val="0"/>
                  <a:satOff val="0"/>
                  <a:lumOff val="0"/>
                  <a:alphaOff val="0"/>
                </a:sysClr>
              </a:solidFill>
              <a:latin typeface="Arial"/>
              <a:ea typeface="+mn-ea"/>
              <a:cs typeface="+mn-cs"/>
            </a:rPr>
            <a:t>Fördjupa</a:t>
          </a:r>
        </a:p>
      </dsp:txBody>
      <dsp:txXfrm>
        <a:off x="3600532" y="1613124"/>
        <a:ext cx="854630" cy="854630"/>
      </dsp:txXfrm>
    </dsp:sp>
    <dsp:sp modelId="{12350A60-E7CE-4A97-A798-E566E5813C5F}">
      <dsp:nvSpPr>
        <dsp:cNvPr id="0" name=""/>
        <dsp:cNvSpPr/>
      </dsp:nvSpPr>
      <dsp:spPr>
        <a:xfrm>
          <a:off x="1074606" y="-381"/>
          <a:ext cx="3203337" cy="3203337"/>
        </a:xfrm>
        <a:prstGeom prst="circularArrow">
          <a:avLst>
            <a:gd name="adj1" fmla="val 5202"/>
            <a:gd name="adj2" fmla="val 336082"/>
            <a:gd name="adj3" fmla="val 4013984"/>
            <a:gd name="adj4" fmla="val 2254088"/>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ECD4A-3D3D-4E28-BB32-56B040379446}">
      <dsp:nvSpPr>
        <dsp:cNvPr id="0" name=""/>
        <dsp:cNvSpPr/>
      </dsp:nvSpPr>
      <dsp:spPr>
        <a:xfrm>
          <a:off x="2248959" y="2595100"/>
          <a:ext cx="854630" cy="85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sv-SE" sz="1300" kern="1200" dirty="0" err="1">
              <a:solidFill>
                <a:sysClr val="windowText" lastClr="000000">
                  <a:hueOff val="0"/>
                  <a:satOff val="0"/>
                  <a:lumOff val="0"/>
                  <a:alphaOff val="0"/>
                </a:sysClr>
              </a:solidFill>
              <a:latin typeface="Arial"/>
              <a:ea typeface="+mn-ea"/>
              <a:cs typeface="+mn-cs"/>
            </a:rPr>
            <a:t>Lojalisera</a:t>
          </a:r>
          <a:endParaRPr lang="sv-SE" sz="1300" kern="1200" dirty="0">
            <a:solidFill>
              <a:sysClr val="windowText" lastClr="000000">
                <a:hueOff val="0"/>
                <a:satOff val="0"/>
                <a:lumOff val="0"/>
                <a:alphaOff val="0"/>
              </a:sysClr>
            </a:solidFill>
            <a:latin typeface="Arial"/>
            <a:ea typeface="+mn-ea"/>
            <a:cs typeface="+mn-cs"/>
          </a:endParaRPr>
        </a:p>
      </dsp:txBody>
      <dsp:txXfrm>
        <a:off x="2248959" y="2595100"/>
        <a:ext cx="854630" cy="854630"/>
      </dsp:txXfrm>
    </dsp:sp>
    <dsp:sp modelId="{38D29FE4-5557-4FE5-B5D7-CFD99374A72D}">
      <dsp:nvSpPr>
        <dsp:cNvPr id="0" name=""/>
        <dsp:cNvSpPr/>
      </dsp:nvSpPr>
      <dsp:spPr>
        <a:xfrm>
          <a:off x="1074606" y="-381"/>
          <a:ext cx="3203337" cy="3203337"/>
        </a:xfrm>
        <a:prstGeom prst="circularArrow">
          <a:avLst>
            <a:gd name="adj1" fmla="val 5202"/>
            <a:gd name="adj2" fmla="val 336082"/>
            <a:gd name="adj3" fmla="val 8209829"/>
            <a:gd name="adj4" fmla="val 6449934"/>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D00D79-5B8B-423A-BDAE-BB3A1739824D}">
      <dsp:nvSpPr>
        <dsp:cNvPr id="0" name=""/>
        <dsp:cNvSpPr/>
      </dsp:nvSpPr>
      <dsp:spPr>
        <a:xfrm>
          <a:off x="897386" y="1613124"/>
          <a:ext cx="854630" cy="85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sv-SE" sz="1300" kern="1200" dirty="0">
              <a:solidFill>
                <a:sysClr val="windowText" lastClr="000000">
                  <a:hueOff val="0"/>
                  <a:satOff val="0"/>
                  <a:lumOff val="0"/>
                  <a:alphaOff val="0"/>
                </a:sysClr>
              </a:solidFill>
              <a:latin typeface="Arial"/>
              <a:ea typeface="+mn-ea"/>
              <a:cs typeface="+mn-cs"/>
            </a:rPr>
            <a:t>Bredda</a:t>
          </a:r>
        </a:p>
      </dsp:txBody>
      <dsp:txXfrm>
        <a:off x="897386" y="1613124"/>
        <a:ext cx="854630" cy="854630"/>
      </dsp:txXfrm>
    </dsp:sp>
    <dsp:sp modelId="{FACC6380-65E6-480E-8B84-7E954B0C866E}">
      <dsp:nvSpPr>
        <dsp:cNvPr id="0" name=""/>
        <dsp:cNvSpPr/>
      </dsp:nvSpPr>
      <dsp:spPr>
        <a:xfrm>
          <a:off x="1074606" y="-381"/>
          <a:ext cx="3203337" cy="3203337"/>
        </a:xfrm>
        <a:prstGeom prst="circularArrow">
          <a:avLst>
            <a:gd name="adj1" fmla="val 5202"/>
            <a:gd name="adj2" fmla="val 336082"/>
            <a:gd name="adj3" fmla="val 12297075"/>
            <a:gd name="adj4" fmla="val 10771365"/>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3F5473-B4E4-4B5D-9D5F-58ECAFCFE6C1}">
      <dsp:nvSpPr>
        <dsp:cNvPr id="0" name=""/>
        <dsp:cNvSpPr/>
      </dsp:nvSpPr>
      <dsp:spPr>
        <a:xfrm>
          <a:off x="1413641" y="24255"/>
          <a:ext cx="854630" cy="85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sv-SE" sz="1300" kern="1200">
              <a:solidFill>
                <a:sysClr val="windowText" lastClr="000000">
                  <a:hueOff val="0"/>
                  <a:satOff val="0"/>
                  <a:lumOff val="0"/>
                  <a:alphaOff val="0"/>
                </a:sysClr>
              </a:solidFill>
              <a:latin typeface="Arial"/>
              <a:ea typeface="+mn-ea"/>
              <a:cs typeface="+mn-cs"/>
            </a:rPr>
            <a:t>Reaktivera</a:t>
          </a:r>
        </a:p>
      </dsp:txBody>
      <dsp:txXfrm>
        <a:off x="1413641" y="24255"/>
        <a:ext cx="854630" cy="854630"/>
      </dsp:txXfrm>
    </dsp:sp>
    <dsp:sp modelId="{4FFC47DE-D605-4479-BFB4-A264DBF97A40}">
      <dsp:nvSpPr>
        <dsp:cNvPr id="0" name=""/>
        <dsp:cNvSpPr/>
      </dsp:nvSpPr>
      <dsp:spPr>
        <a:xfrm>
          <a:off x="1074606" y="-381"/>
          <a:ext cx="3203337" cy="3203337"/>
        </a:xfrm>
        <a:prstGeom prst="circularArrow">
          <a:avLst>
            <a:gd name="adj1" fmla="val 5202"/>
            <a:gd name="adj2" fmla="val 336082"/>
            <a:gd name="adj3" fmla="val 16864975"/>
            <a:gd name="adj4" fmla="val 15198943"/>
            <a:gd name="adj5" fmla="val 6070"/>
          </a:avLst>
        </a:prstGeom>
        <a:solidFill>
          <a:srgbClr val="E2002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563D48-E435-A94A-9873-3AB9F4147B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a:extLst>
              <a:ext uri="{FF2B5EF4-FFF2-40B4-BE49-F238E27FC236}">
                <a16:creationId xmlns:a16="http://schemas.microsoft.com/office/drawing/2014/main" id="{8D183860-22D7-3047-AA23-2CC47B70E0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A69F6F-2B78-1542-8C09-B5EB5BD55F0A}" type="datetimeFigureOut">
              <a:rPr lang="da-DK" smtClean="0"/>
              <a:t>29.09.2020</a:t>
            </a:fld>
            <a:endParaRPr lang="da-DK"/>
          </a:p>
        </p:txBody>
      </p:sp>
      <p:sp>
        <p:nvSpPr>
          <p:cNvPr id="4" name="Footer Placeholder 3">
            <a:extLst>
              <a:ext uri="{FF2B5EF4-FFF2-40B4-BE49-F238E27FC236}">
                <a16:creationId xmlns:a16="http://schemas.microsoft.com/office/drawing/2014/main" id="{06FF537F-D730-CE46-83DF-44DB1EEA99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a:extLst>
              <a:ext uri="{FF2B5EF4-FFF2-40B4-BE49-F238E27FC236}">
                <a16:creationId xmlns:a16="http://schemas.microsoft.com/office/drawing/2014/main" id="{A5970A47-C9B0-0543-8C2D-F69044D29A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E9A412-3C8C-7B4D-89C6-1A96D372BF22}" type="slidenum">
              <a:rPr lang="da-DK" smtClean="0"/>
              <a:t>‹nr.›</a:t>
            </a:fld>
            <a:endParaRPr lang="da-DK"/>
          </a:p>
        </p:txBody>
      </p:sp>
    </p:spTree>
    <p:extLst>
      <p:ext uri="{BB962C8B-B14F-4D97-AF65-F5344CB8AC3E}">
        <p14:creationId xmlns:p14="http://schemas.microsoft.com/office/powerpoint/2010/main" val="4270344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unito Sans" pitchFamily="2" charset="77"/>
              </a:defRPr>
            </a:lvl1pPr>
          </a:lstStyle>
          <a:p>
            <a:endParaRPr lang="da-DK"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unito Sans" pitchFamily="2" charset="77"/>
              </a:defRPr>
            </a:lvl1pPr>
          </a:lstStyle>
          <a:p>
            <a:fld id="{91B5D946-3932-CF4F-836A-229A7BCF5183}" type="datetimeFigureOut">
              <a:rPr lang="da-DK" smtClean="0"/>
              <a:pPr/>
              <a:t>29.09.2020</a:t>
            </a:fld>
            <a:endParaRPr lang="da-DK"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unito Sans" pitchFamily="2" charset="77"/>
              </a:defRPr>
            </a:lvl1pPr>
          </a:lstStyle>
          <a:p>
            <a:endParaRPr lang="da-DK"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unito Sans" pitchFamily="2" charset="77"/>
              </a:defRPr>
            </a:lvl1pPr>
          </a:lstStyle>
          <a:p>
            <a:fld id="{E7F71385-72F2-5147-A810-DD848E5488B9}" type="slidenum">
              <a:rPr lang="da-DK" smtClean="0"/>
              <a:pPr/>
              <a:t>‹nr.›</a:t>
            </a:fld>
            <a:endParaRPr lang="da-DK" dirty="0"/>
          </a:p>
        </p:txBody>
      </p:sp>
    </p:spTree>
    <p:extLst>
      <p:ext uri="{BB962C8B-B14F-4D97-AF65-F5344CB8AC3E}">
        <p14:creationId xmlns:p14="http://schemas.microsoft.com/office/powerpoint/2010/main" val="3507545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unito Sans" pitchFamily="2" charset="77"/>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200" noProof="0" dirty="0"/>
              <a:t>- use different engagement journeys to keep the engaged both active and to increase LTV</a:t>
            </a:r>
            <a:br>
              <a:rPr lang="en-GB" noProof="0" dirty="0"/>
            </a:br>
            <a:r>
              <a:rPr lang="en-GB" sz="1200" noProof="0" dirty="0"/>
              <a:t>- different journeys cross on their way and one individual can be part of one or many but the MA flows keep track on which journey/message/ channel is the most prioritised at each moment.</a:t>
            </a:r>
            <a:br>
              <a:rPr lang="en-GB" sz="1200" noProof="0" dirty="0"/>
            </a:br>
            <a:r>
              <a:rPr lang="en-GB" sz="1200" noProof="0" dirty="0"/>
              <a:t>- Below is an example of a donor journey</a:t>
            </a:r>
            <a:endParaRPr lang="en-GB" noProof="0" dirty="0"/>
          </a:p>
        </p:txBody>
      </p:sp>
      <p:sp>
        <p:nvSpPr>
          <p:cNvPr id="4" name="Pladsholder til slidenummer 3"/>
          <p:cNvSpPr>
            <a:spLocks noGrp="1"/>
          </p:cNvSpPr>
          <p:nvPr>
            <p:ph type="sldNum" sz="quarter" idx="5"/>
          </p:nvPr>
        </p:nvSpPr>
        <p:spPr/>
        <p:txBody>
          <a:bodyPr/>
          <a:lstStyle/>
          <a:p>
            <a:fld id="{E7F71385-72F2-5147-A810-DD848E5488B9}" type="slidenum">
              <a:rPr lang="da-DK" smtClean="0"/>
              <a:pPr/>
              <a:t>7</a:t>
            </a:fld>
            <a:endParaRPr lang="da-DK" dirty="0"/>
          </a:p>
        </p:txBody>
      </p:sp>
    </p:spTree>
    <p:extLst>
      <p:ext uri="{BB962C8B-B14F-4D97-AF65-F5344CB8AC3E}">
        <p14:creationId xmlns:p14="http://schemas.microsoft.com/office/powerpoint/2010/main" val="226750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Many</a:t>
            </a:r>
            <a:r>
              <a:rPr lang="da-DK" dirty="0"/>
              <a:t> </a:t>
            </a:r>
            <a:r>
              <a:rPr lang="da-DK" dirty="0" err="1"/>
              <a:t>different</a:t>
            </a:r>
            <a:r>
              <a:rPr lang="da-DK" dirty="0"/>
              <a:t> kinds of engagements</a:t>
            </a:r>
          </a:p>
          <a:p>
            <a:endParaRPr lang="da-DK" dirty="0"/>
          </a:p>
          <a:p>
            <a:pPr marL="171450" indent="-171450">
              <a:buFont typeface="Arial" panose="020B0604020202020204" pitchFamily="34" charset="0"/>
              <a:buChar char="•"/>
            </a:pPr>
            <a:r>
              <a:rPr lang="da-DK" dirty="0"/>
              <a:t>Part of </a:t>
            </a:r>
            <a:r>
              <a:rPr lang="da-DK" dirty="0" err="1"/>
              <a:t>local</a:t>
            </a:r>
            <a:r>
              <a:rPr lang="da-DK" dirty="0"/>
              <a:t> </a:t>
            </a:r>
            <a:r>
              <a:rPr lang="da-DK" dirty="0" err="1"/>
              <a:t>branch</a:t>
            </a:r>
            <a:endParaRPr lang="da-DK" dirty="0"/>
          </a:p>
          <a:p>
            <a:pPr marL="171450" indent="-171450">
              <a:buFont typeface="Arial" panose="020B0604020202020204" pitchFamily="34" charset="0"/>
              <a:buChar char="•"/>
            </a:pPr>
            <a:r>
              <a:rPr lang="da-DK" dirty="0" err="1"/>
              <a:t>Volunteer</a:t>
            </a:r>
            <a:endParaRPr lang="da-DK" dirty="0"/>
          </a:p>
          <a:p>
            <a:pPr marL="171450" indent="-171450">
              <a:buFont typeface="Arial" panose="020B0604020202020204" pitchFamily="34" charset="0"/>
              <a:buChar char="•"/>
            </a:pPr>
            <a:r>
              <a:rPr lang="da-DK" dirty="0"/>
              <a:t>Donor</a:t>
            </a:r>
          </a:p>
          <a:p>
            <a:pPr marL="171450" indent="-171450">
              <a:buFont typeface="Arial" panose="020B0604020202020204" pitchFamily="34" charset="0"/>
              <a:buChar char="•"/>
            </a:pPr>
            <a:r>
              <a:rPr lang="da-DK" dirty="0" err="1"/>
              <a:t>Regular</a:t>
            </a:r>
            <a:r>
              <a:rPr lang="da-DK" dirty="0"/>
              <a:t> donor</a:t>
            </a:r>
          </a:p>
          <a:p>
            <a:pPr marL="171450" indent="-171450">
              <a:buFont typeface="Arial" panose="020B0604020202020204" pitchFamily="34" charset="0"/>
              <a:buChar char="•"/>
            </a:pPr>
            <a:r>
              <a:rPr lang="da-DK" dirty="0" err="1"/>
              <a:t>Member</a:t>
            </a:r>
            <a:r>
              <a:rPr lang="da-DK" dirty="0"/>
              <a:t> (small </a:t>
            </a:r>
            <a:r>
              <a:rPr lang="da-DK" dirty="0" err="1"/>
              <a:t>yearly</a:t>
            </a:r>
            <a:r>
              <a:rPr lang="da-DK" dirty="0"/>
              <a:t> </a:t>
            </a:r>
            <a:r>
              <a:rPr lang="da-DK" dirty="0" err="1"/>
              <a:t>fee</a:t>
            </a:r>
            <a:r>
              <a:rPr lang="da-DK" dirty="0"/>
              <a:t>)</a:t>
            </a:r>
          </a:p>
        </p:txBody>
      </p:sp>
      <p:sp>
        <p:nvSpPr>
          <p:cNvPr id="4" name="Pladsholder til slidenummer 3"/>
          <p:cNvSpPr>
            <a:spLocks noGrp="1"/>
          </p:cNvSpPr>
          <p:nvPr>
            <p:ph type="sldNum" sz="quarter" idx="5"/>
          </p:nvPr>
        </p:nvSpPr>
        <p:spPr/>
        <p:txBody>
          <a:bodyPr/>
          <a:lstStyle/>
          <a:p>
            <a:fld id="{E7F71385-72F2-5147-A810-DD848E5488B9}" type="slidenum">
              <a:rPr lang="da-DK" smtClean="0"/>
              <a:pPr/>
              <a:t>8</a:t>
            </a:fld>
            <a:endParaRPr lang="da-DK" dirty="0"/>
          </a:p>
        </p:txBody>
      </p:sp>
    </p:spTree>
    <p:extLst>
      <p:ext uri="{BB962C8B-B14F-4D97-AF65-F5344CB8AC3E}">
        <p14:creationId xmlns:p14="http://schemas.microsoft.com/office/powerpoint/2010/main" val="36667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SMS as </a:t>
            </a:r>
            <a:r>
              <a:rPr lang="da-DK" dirty="0" err="1"/>
              <a:t>well</a:t>
            </a:r>
            <a:r>
              <a:rPr lang="da-DK" dirty="0"/>
              <a:t>, </a:t>
            </a:r>
            <a:r>
              <a:rPr lang="da-DK" dirty="0" err="1"/>
              <a:t>obviously</a:t>
            </a:r>
            <a:r>
              <a:rPr lang="da-DK" dirty="0"/>
              <a:t> </a:t>
            </a:r>
            <a:r>
              <a:rPr lang="da-DK" dirty="0" err="1"/>
              <a:t>email</a:t>
            </a:r>
            <a:r>
              <a:rPr lang="da-DK" dirty="0"/>
              <a:t> – </a:t>
            </a:r>
            <a:r>
              <a:rPr lang="da-DK" dirty="0" err="1"/>
              <a:t>dynamic</a:t>
            </a:r>
            <a:r>
              <a:rPr lang="da-DK" dirty="0"/>
              <a:t> </a:t>
            </a:r>
            <a:r>
              <a:rPr lang="da-DK" dirty="0" err="1"/>
              <a:t>messages</a:t>
            </a:r>
            <a:r>
              <a:rPr lang="da-DK" dirty="0"/>
              <a:t> – but same </a:t>
            </a:r>
            <a:r>
              <a:rPr lang="da-DK" dirty="0" err="1"/>
              <a:t>email</a:t>
            </a:r>
            <a:r>
              <a:rPr lang="da-DK" dirty="0"/>
              <a:t> and flow</a:t>
            </a:r>
          </a:p>
          <a:p>
            <a:r>
              <a:rPr lang="da-DK" dirty="0" err="1"/>
              <a:t>Often</a:t>
            </a:r>
            <a:r>
              <a:rPr lang="da-DK" dirty="0"/>
              <a:t> </a:t>
            </a:r>
            <a:r>
              <a:rPr lang="da-DK" dirty="0" err="1"/>
              <a:t>changing</a:t>
            </a:r>
            <a:r>
              <a:rPr lang="da-DK" dirty="0"/>
              <a:t> the </a:t>
            </a:r>
            <a:r>
              <a:rPr lang="da-DK" dirty="0" err="1"/>
              <a:t>way</a:t>
            </a:r>
            <a:r>
              <a:rPr lang="da-DK" dirty="0"/>
              <a:t> of </a:t>
            </a:r>
            <a:r>
              <a:rPr lang="da-DK" dirty="0" err="1"/>
              <a:t>saying</a:t>
            </a:r>
            <a:r>
              <a:rPr lang="da-DK" dirty="0"/>
              <a:t> </a:t>
            </a:r>
            <a:r>
              <a:rPr lang="da-DK" dirty="0" err="1"/>
              <a:t>thanks</a:t>
            </a:r>
            <a:r>
              <a:rPr lang="da-DK" dirty="0"/>
              <a:t> – to </a:t>
            </a:r>
            <a:r>
              <a:rPr lang="da-DK" dirty="0" err="1"/>
              <a:t>stay</a:t>
            </a:r>
            <a:r>
              <a:rPr lang="da-DK" dirty="0"/>
              <a:t> </a:t>
            </a:r>
            <a:r>
              <a:rPr lang="da-DK" dirty="0" err="1"/>
              <a:t>fresh</a:t>
            </a:r>
            <a:r>
              <a:rPr lang="da-DK" dirty="0"/>
              <a:t> and </a:t>
            </a:r>
            <a:r>
              <a:rPr lang="da-DK" dirty="0" err="1"/>
              <a:t>that</a:t>
            </a:r>
            <a:r>
              <a:rPr lang="da-DK" dirty="0"/>
              <a:t> </a:t>
            </a:r>
            <a:r>
              <a:rPr lang="da-DK" dirty="0" err="1"/>
              <a:t>they</a:t>
            </a:r>
            <a:r>
              <a:rPr lang="da-DK" dirty="0"/>
              <a:t> </a:t>
            </a:r>
            <a:r>
              <a:rPr lang="da-DK" dirty="0" err="1"/>
              <a:t>learn</a:t>
            </a:r>
            <a:r>
              <a:rPr lang="da-DK" dirty="0"/>
              <a:t> </a:t>
            </a:r>
            <a:r>
              <a:rPr lang="da-DK" dirty="0" err="1"/>
              <a:t>something</a:t>
            </a:r>
            <a:r>
              <a:rPr lang="da-DK" dirty="0"/>
              <a:t> new </a:t>
            </a:r>
            <a:r>
              <a:rPr lang="da-DK" dirty="0" err="1"/>
              <a:t>every</a:t>
            </a:r>
            <a:r>
              <a:rPr lang="da-DK" dirty="0"/>
              <a:t> time</a:t>
            </a:r>
          </a:p>
          <a:p>
            <a:endParaRPr lang="da-DK" dirty="0"/>
          </a:p>
          <a:p>
            <a:r>
              <a:rPr lang="da-DK" dirty="0"/>
              <a:t>Direct mail </a:t>
            </a:r>
            <a:r>
              <a:rPr lang="da-DK" dirty="0" err="1"/>
              <a:t>based</a:t>
            </a:r>
            <a:r>
              <a:rPr lang="da-DK" dirty="0"/>
              <a:t> on </a:t>
            </a:r>
            <a:r>
              <a:rPr lang="da-DK" dirty="0" err="1"/>
              <a:t>Cause</a:t>
            </a:r>
            <a:r>
              <a:rPr lang="da-DK" dirty="0"/>
              <a:t> and New/</a:t>
            </a:r>
            <a:r>
              <a:rPr lang="da-DK" dirty="0" err="1"/>
              <a:t>existing</a:t>
            </a:r>
            <a:r>
              <a:rPr lang="da-DK" dirty="0"/>
              <a:t> donor</a:t>
            </a:r>
          </a:p>
          <a:p>
            <a:r>
              <a:rPr lang="da-DK" dirty="0"/>
              <a:t>Direct mail max </a:t>
            </a:r>
            <a:r>
              <a:rPr lang="da-DK" dirty="0" err="1"/>
              <a:t>once</a:t>
            </a:r>
            <a:r>
              <a:rPr lang="da-DK" dirty="0"/>
              <a:t> a </a:t>
            </a:r>
            <a:r>
              <a:rPr lang="da-DK" dirty="0" err="1"/>
              <a:t>quarter</a:t>
            </a:r>
            <a:r>
              <a:rPr lang="da-DK" dirty="0"/>
              <a:t> – and </a:t>
            </a:r>
            <a:r>
              <a:rPr lang="da-DK" dirty="0" err="1"/>
              <a:t>only</a:t>
            </a:r>
            <a:r>
              <a:rPr lang="da-DK" dirty="0"/>
              <a:t> </a:t>
            </a:r>
            <a:r>
              <a:rPr lang="da-DK" dirty="0" err="1"/>
              <a:t>e.g</a:t>
            </a:r>
            <a:r>
              <a:rPr lang="da-DK" dirty="0"/>
              <a:t>. SEK 200+</a:t>
            </a:r>
          </a:p>
          <a:p>
            <a:r>
              <a:rPr lang="da-DK" dirty="0"/>
              <a:t>Automated </a:t>
            </a:r>
            <a:r>
              <a:rPr lang="da-DK" dirty="0" err="1"/>
              <a:t>follow</a:t>
            </a:r>
            <a:r>
              <a:rPr lang="da-DK" dirty="0"/>
              <a:t> ups and reminders </a:t>
            </a:r>
            <a:r>
              <a:rPr lang="da-DK" dirty="0">
                <a:sym typeface="Wingdings" pitchFamily="2" charset="2"/>
              </a:rPr>
              <a:t> +24% </a:t>
            </a:r>
            <a:r>
              <a:rPr lang="da-DK" dirty="0" err="1">
                <a:sym typeface="Wingdings" pitchFamily="2" charset="2"/>
              </a:rPr>
              <a:t>turn</a:t>
            </a:r>
            <a:r>
              <a:rPr lang="da-DK" dirty="0">
                <a:sym typeface="Wingdings" pitchFamily="2" charset="2"/>
              </a:rPr>
              <a:t> </a:t>
            </a:r>
            <a:r>
              <a:rPr lang="da-DK" dirty="0" err="1">
                <a:sym typeface="Wingdings" pitchFamily="2" charset="2"/>
              </a:rPr>
              <a:t>into</a:t>
            </a:r>
            <a:r>
              <a:rPr lang="da-DK" dirty="0">
                <a:sym typeface="Wingdings" pitchFamily="2" charset="2"/>
              </a:rPr>
              <a:t> </a:t>
            </a:r>
            <a:r>
              <a:rPr lang="da-DK" dirty="0" err="1">
                <a:sym typeface="Wingdings" pitchFamily="2" charset="2"/>
              </a:rPr>
              <a:t>regular</a:t>
            </a:r>
            <a:r>
              <a:rPr lang="da-DK" dirty="0">
                <a:sym typeface="Wingdings" pitchFamily="2" charset="2"/>
              </a:rPr>
              <a:t> donors</a:t>
            </a:r>
          </a:p>
          <a:p>
            <a:endParaRPr lang="da-DK"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 true </a:t>
            </a:r>
            <a:r>
              <a:rPr lang="da-DK" dirty="0" err="1"/>
              <a:t>omnichannel</a:t>
            </a:r>
            <a:r>
              <a:rPr lang="da-DK" dirty="0"/>
              <a:t> approach gives </a:t>
            </a:r>
            <a:r>
              <a:rPr lang="da-DK" dirty="0" err="1"/>
              <a:t>better</a:t>
            </a:r>
            <a:r>
              <a:rPr lang="da-DK" dirty="0"/>
              <a:t> </a:t>
            </a:r>
            <a:r>
              <a:rPr lang="da-DK" dirty="0" err="1"/>
              <a:t>results</a:t>
            </a:r>
            <a:r>
              <a:rPr lang="da-DK" dirty="0"/>
              <a:t> (</a:t>
            </a:r>
            <a:r>
              <a:rPr lang="da-DK" dirty="0" err="1"/>
              <a:t>including</a:t>
            </a:r>
            <a:r>
              <a:rPr lang="da-DK" dirty="0"/>
              <a:t> </a:t>
            </a:r>
            <a:r>
              <a:rPr lang="da-DK" dirty="0" err="1"/>
              <a:t>direct</a:t>
            </a:r>
            <a:r>
              <a:rPr lang="da-DK" dirty="0"/>
              <a:t> mail and tele marketing) but has to </a:t>
            </a:r>
            <a:r>
              <a:rPr lang="da-DK" dirty="0" err="1"/>
              <a:t>be</a:t>
            </a:r>
            <a:r>
              <a:rPr lang="da-DK" dirty="0"/>
              <a:t> </a:t>
            </a:r>
            <a:r>
              <a:rPr lang="da-DK" dirty="0" err="1"/>
              <a:t>orchestrated</a:t>
            </a:r>
            <a:r>
              <a:rPr lang="da-DK" dirty="0"/>
              <a:t> </a:t>
            </a:r>
            <a:r>
              <a:rPr lang="da-DK" dirty="0" err="1"/>
              <a:t>centrally</a:t>
            </a:r>
            <a:r>
              <a:rPr lang="da-DK" dirty="0"/>
              <a:t>. (</a:t>
            </a:r>
            <a:r>
              <a:rPr lang="da-DK" dirty="0" err="1"/>
              <a:t>Important</a:t>
            </a:r>
            <a:r>
              <a:rPr lang="da-DK" dirty="0"/>
              <a:t> factors for </a:t>
            </a:r>
            <a:r>
              <a:rPr lang="da-DK" dirty="0" err="1"/>
              <a:t>donoation</a:t>
            </a:r>
            <a:r>
              <a:rPr lang="da-DK" dirty="0"/>
              <a:t>- timing but </a:t>
            </a:r>
            <a:r>
              <a:rPr lang="da-DK" dirty="0" err="1"/>
              <a:t>also</a:t>
            </a:r>
            <a:r>
              <a:rPr lang="da-DK" dirty="0"/>
              <a:t> to act on </a:t>
            </a:r>
            <a:r>
              <a:rPr lang="da-DK" dirty="0" err="1"/>
              <a:t>behaviour</a:t>
            </a:r>
            <a:r>
              <a:rPr lang="da-DK" dirty="0"/>
              <a:t> patterns </a:t>
            </a:r>
            <a:r>
              <a:rPr lang="da-DK" dirty="0" err="1"/>
              <a:t>regarding</a:t>
            </a:r>
            <a:r>
              <a:rPr lang="da-DK" dirty="0"/>
              <a:t> </a:t>
            </a:r>
            <a:r>
              <a:rPr lang="da-DK" dirty="0" err="1"/>
              <a:t>what</a:t>
            </a:r>
            <a:r>
              <a:rPr lang="da-DK" dirty="0"/>
              <a:t> </a:t>
            </a:r>
            <a:r>
              <a:rPr lang="da-DK" dirty="0" err="1"/>
              <a:t>channel</a:t>
            </a:r>
            <a:r>
              <a:rPr lang="da-DK" dirty="0"/>
              <a:t> the donor </a:t>
            </a:r>
            <a:r>
              <a:rPr lang="da-DK" dirty="0" err="1"/>
              <a:t>wants</a:t>
            </a:r>
            <a:r>
              <a:rPr lang="da-DK" dirty="0"/>
              <a:t> to </a:t>
            </a:r>
            <a:r>
              <a:rPr lang="da-DK" dirty="0" err="1"/>
              <a:t>receive</a:t>
            </a:r>
            <a:r>
              <a:rPr lang="da-DK" dirty="0"/>
              <a:t> </a:t>
            </a:r>
            <a:r>
              <a:rPr lang="da-DK" dirty="0" err="1"/>
              <a:t>communication</a:t>
            </a:r>
            <a:r>
              <a:rPr lang="da-DK" dirty="0"/>
              <a:t> and </a:t>
            </a:r>
            <a:r>
              <a:rPr lang="da-DK" dirty="0" err="1"/>
              <a:t>what</a:t>
            </a:r>
            <a:r>
              <a:rPr lang="da-DK" dirty="0"/>
              <a:t> </a:t>
            </a:r>
            <a:r>
              <a:rPr lang="da-DK" dirty="0" err="1"/>
              <a:t>channel</a:t>
            </a:r>
            <a:r>
              <a:rPr lang="da-DK" dirty="0"/>
              <a:t> the donor </a:t>
            </a:r>
            <a:r>
              <a:rPr lang="da-DK" dirty="0" err="1"/>
              <a:t>usually</a:t>
            </a:r>
            <a:r>
              <a:rPr lang="da-DK" dirty="0"/>
              <a:t> </a:t>
            </a:r>
            <a:r>
              <a:rPr lang="da-DK" dirty="0" err="1"/>
              <a:t>uses</a:t>
            </a:r>
            <a:r>
              <a:rPr lang="da-DK" dirty="0"/>
              <a:t> to </a:t>
            </a:r>
            <a:r>
              <a:rPr lang="da-DK" dirty="0" err="1"/>
              <a:t>donate</a:t>
            </a:r>
            <a:r>
              <a:rPr lang="da-DK" dirty="0"/>
              <a:t>- </a:t>
            </a:r>
            <a:r>
              <a:rPr lang="da-DK" dirty="0" err="1"/>
              <a:t>through</a:t>
            </a:r>
            <a:r>
              <a:rPr lang="da-DK" dirty="0"/>
              <a:t> the website, bank or </a:t>
            </a:r>
            <a:r>
              <a:rPr lang="da-DK" dirty="0" err="1"/>
              <a:t>swish</a:t>
            </a:r>
            <a:r>
              <a:rPr lang="da-DK" dirty="0"/>
              <a:t> for </a:t>
            </a:r>
            <a:r>
              <a:rPr lang="da-DK" dirty="0" err="1"/>
              <a:t>example</a:t>
            </a:r>
            <a:r>
              <a:rPr lang="da-DK" dirty="0"/>
              <a:t>.</a:t>
            </a:r>
          </a:p>
          <a:p>
            <a:endParaRPr lang="da-DK" dirty="0"/>
          </a:p>
        </p:txBody>
      </p:sp>
      <p:sp>
        <p:nvSpPr>
          <p:cNvPr id="4" name="Pladsholder til slidenummer 3"/>
          <p:cNvSpPr>
            <a:spLocks noGrp="1"/>
          </p:cNvSpPr>
          <p:nvPr>
            <p:ph type="sldNum" sz="quarter" idx="5"/>
          </p:nvPr>
        </p:nvSpPr>
        <p:spPr/>
        <p:txBody>
          <a:bodyPr/>
          <a:lstStyle/>
          <a:p>
            <a:fld id="{E7F71385-72F2-5147-A810-DD848E5488B9}" type="slidenum">
              <a:rPr lang="da-DK" smtClean="0"/>
              <a:pPr/>
              <a:t>9</a:t>
            </a:fld>
            <a:endParaRPr lang="da-DK" dirty="0"/>
          </a:p>
        </p:txBody>
      </p:sp>
    </p:spTree>
    <p:extLst>
      <p:ext uri="{BB962C8B-B14F-4D97-AF65-F5344CB8AC3E}">
        <p14:creationId xmlns:p14="http://schemas.microsoft.com/office/powerpoint/2010/main" val="78708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best practice for automated flows for Charities – Red Cross implementing all these over time will mean a lot of difference to a lot of people in need.</a:t>
            </a:r>
          </a:p>
        </p:txBody>
      </p:sp>
      <p:sp>
        <p:nvSpPr>
          <p:cNvPr id="4" name="Slide Number Placeholder 3"/>
          <p:cNvSpPr>
            <a:spLocks noGrp="1"/>
          </p:cNvSpPr>
          <p:nvPr>
            <p:ph type="sldNum" sz="quarter" idx="5"/>
          </p:nvPr>
        </p:nvSpPr>
        <p:spPr/>
        <p:txBody>
          <a:bodyPr/>
          <a:lstStyle/>
          <a:p>
            <a:fld id="{E7F71385-72F2-5147-A810-DD848E5488B9}" type="slidenum">
              <a:rPr lang="da-DK" smtClean="0"/>
              <a:pPr/>
              <a:t>10</a:t>
            </a:fld>
            <a:endParaRPr lang="da-DK" dirty="0"/>
          </a:p>
        </p:txBody>
      </p:sp>
    </p:spTree>
    <p:extLst>
      <p:ext uri="{BB962C8B-B14F-4D97-AF65-F5344CB8AC3E}">
        <p14:creationId xmlns:p14="http://schemas.microsoft.com/office/powerpoint/2010/main" val="190093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92100" indent="-285750">
              <a:buFont typeface="Arial" panose="020B0604020202020204" pitchFamily="34" charset="0"/>
              <a:buChar char="•"/>
            </a:pPr>
            <a:r>
              <a:rPr lang="en-GB" sz="1200" dirty="0"/>
              <a:t>Easily orchestrate across channels (email, </a:t>
            </a:r>
            <a:r>
              <a:rPr lang="en-GB" sz="1200" dirty="0" err="1"/>
              <a:t>sms</a:t>
            </a:r>
            <a:r>
              <a:rPr lang="en-GB" sz="1200" dirty="0"/>
              <a:t>, direct mail and paid media)</a:t>
            </a:r>
          </a:p>
          <a:p>
            <a:pPr marL="292100" indent="-285750">
              <a:buFont typeface="Arial" panose="020B0604020202020204" pitchFamily="34" charset="0"/>
              <a:buChar char="•"/>
            </a:pPr>
            <a:r>
              <a:rPr lang="en-GB" sz="1200" dirty="0"/>
              <a:t>Easily coordinate Campaign Track and Automation Track (not list based – flows know about each other per default)</a:t>
            </a:r>
          </a:p>
          <a:p>
            <a:pPr marL="292100" indent="-285750">
              <a:buFont typeface="Arial" panose="020B0604020202020204" pitchFamily="34" charset="0"/>
              <a:buChar char="•"/>
            </a:pPr>
            <a:r>
              <a:rPr lang="en-GB" sz="1200" dirty="0"/>
              <a:t>Reusable content (promotion / propositions -  e.g. many ways of saying thanks)</a:t>
            </a:r>
          </a:p>
          <a:p>
            <a:pPr marL="292100" indent="-285750">
              <a:buFont typeface="Arial" panose="020B0604020202020204" pitchFamily="34" charset="0"/>
              <a:buChar char="•"/>
            </a:pPr>
            <a:r>
              <a:rPr lang="en-GB" sz="1200" dirty="0"/>
              <a:t>Planned: Seems easy tot get behavioural data from the website and act upon it (who has visited the subscription page but not completed?)</a:t>
            </a:r>
          </a:p>
          <a:p>
            <a:endParaRPr lang="da-DK" dirty="0"/>
          </a:p>
        </p:txBody>
      </p:sp>
      <p:sp>
        <p:nvSpPr>
          <p:cNvPr id="4" name="Pladsholder til slidenummer 3"/>
          <p:cNvSpPr>
            <a:spLocks noGrp="1"/>
          </p:cNvSpPr>
          <p:nvPr>
            <p:ph type="sldNum" sz="quarter" idx="5"/>
          </p:nvPr>
        </p:nvSpPr>
        <p:spPr/>
        <p:txBody>
          <a:bodyPr/>
          <a:lstStyle/>
          <a:p>
            <a:fld id="{E7F71385-72F2-5147-A810-DD848E5488B9}" type="slidenum">
              <a:rPr lang="da-DK" smtClean="0"/>
              <a:pPr/>
              <a:t>11</a:t>
            </a:fld>
            <a:endParaRPr lang="da-DK" dirty="0"/>
          </a:p>
        </p:txBody>
      </p:sp>
    </p:spTree>
    <p:extLst>
      <p:ext uri="{BB962C8B-B14F-4D97-AF65-F5344CB8AC3E}">
        <p14:creationId xmlns:p14="http://schemas.microsoft.com/office/powerpoint/2010/main" val="83877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F71385-72F2-5147-A810-DD848E5488B9}" type="slidenum">
              <a:rPr lang="da-DK" smtClean="0"/>
              <a:pPr/>
              <a:t>12</a:t>
            </a:fld>
            <a:endParaRPr lang="da-DK" dirty="0"/>
          </a:p>
        </p:txBody>
      </p:sp>
    </p:spTree>
    <p:extLst>
      <p:ext uri="{BB962C8B-B14F-4D97-AF65-F5344CB8AC3E}">
        <p14:creationId xmlns:p14="http://schemas.microsoft.com/office/powerpoint/2010/main" val="1876262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F71385-72F2-5147-A810-DD848E5488B9}" type="slidenum">
              <a:rPr lang="da-DK" smtClean="0"/>
              <a:pPr/>
              <a:t>13</a:t>
            </a:fld>
            <a:endParaRPr lang="da-DK" dirty="0"/>
          </a:p>
        </p:txBody>
      </p:sp>
    </p:spTree>
    <p:extLst>
      <p:ext uri="{BB962C8B-B14F-4D97-AF65-F5344CB8AC3E}">
        <p14:creationId xmlns:p14="http://schemas.microsoft.com/office/powerpoint/2010/main" val="54685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159C96A-C3F2-48DB-80B6-84EB5C3CE104}" type="slidenum">
              <a:rPr lang="en-GB" smtClean="0"/>
              <a:t>14</a:t>
            </a:fld>
            <a:endParaRPr lang="en-GB"/>
          </a:p>
        </p:txBody>
      </p:sp>
    </p:spTree>
    <p:extLst>
      <p:ext uri="{BB962C8B-B14F-4D97-AF65-F5344CB8AC3E}">
        <p14:creationId xmlns:p14="http://schemas.microsoft.com/office/powerpoint/2010/main" val="2301886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jp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3.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image" Target="../media/image43.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image" Target="../media/image44.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0.png"/><Relationship Id="rId4" Type="http://schemas.openxmlformats.org/officeDocument/2006/relationships/image" Target="../media/image3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fonts.google.com/specimen/Nunito+Sans" TargetMode="External"/><Relationship Id="rId2" Type="http://schemas.openxmlformats.org/officeDocument/2006/relationships/hyperlink" Target="https://drive.google.com/drive/folders/1VsunQyFncHkgRa1Xf11BXijBqlZ2Su4s" TargetMode="External"/><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drive.google.com/drive/folders/16pi0wQzdCM2Zky-jxO2lS1R79t2HrIIg" TargetMode="External"/><Relationship Id="rId2" Type="http://schemas.openxmlformats.org/officeDocument/2006/relationships/hyperlink" Target="https://drive.google.com/drive/folders/15Z6ux2bXQkl7vBAIO8UqK0mST6dqSMWa" TargetMode="External"/><Relationship Id="rId1" Type="http://schemas.openxmlformats.org/officeDocument/2006/relationships/slideMaster" Target="../slideMasters/slideMaster1.xml"/><Relationship Id="rId5" Type="http://schemas.openxmlformats.org/officeDocument/2006/relationships/hyperlink" Target="https://drive.google.com/drive/folders/1RbFj3oma-7yyHNuvDA3ROMidEzzN-GyA" TargetMode="External"/><Relationship Id="rId4" Type="http://schemas.openxmlformats.org/officeDocument/2006/relationships/hyperlink" Target="https://app.streamlineicons.com/streamline-regular" TargetMode="Externa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F03B1-AA53-F044-B618-855338E8BC14}"/>
              </a:ext>
            </a:extLst>
          </p:cNvPr>
          <p:cNvSpPr>
            <a:spLocks noGrp="1"/>
          </p:cNvSpPr>
          <p:nvPr>
            <p:ph type="title" hasCustomPrompt="1"/>
          </p:nvPr>
        </p:nvSpPr>
        <p:spPr>
          <a:xfrm>
            <a:off x="5951537" y="1152943"/>
            <a:ext cx="5761037" cy="4357618"/>
          </a:xfrm>
        </p:spPr>
        <p:txBody>
          <a:bodyPr anchor="ctr" anchorCtr="0"/>
          <a:lstStyle>
            <a:lvl1pPr algn="l">
              <a:defRPr sz="5000">
                <a:solidFill>
                  <a:schemeClr val="tx1"/>
                </a:solidFill>
              </a:defRPr>
            </a:lvl1pPr>
          </a:lstStyle>
          <a:p>
            <a:r>
              <a:rPr lang="en-GB" dirty="0"/>
              <a:t>Click to edit Master </a:t>
            </a:r>
            <a:br>
              <a:rPr lang="en-GB" dirty="0"/>
            </a:br>
            <a:r>
              <a:rPr lang="en-GB" dirty="0"/>
              <a:t>title style</a:t>
            </a:r>
            <a:endParaRPr lang="da-DK" dirty="0"/>
          </a:p>
        </p:txBody>
      </p:sp>
      <p:sp>
        <p:nvSpPr>
          <p:cNvPr id="10" name="Text Placeholder 9">
            <a:extLst>
              <a:ext uri="{FF2B5EF4-FFF2-40B4-BE49-F238E27FC236}">
                <a16:creationId xmlns:a16="http://schemas.microsoft.com/office/drawing/2014/main" id="{30A45CDF-C56A-314C-83F9-DDE0C2D56CED}"/>
              </a:ext>
            </a:extLst>
          </p:cNvPr>
          <p:cNvSpPr>
            <a:spLocks noGrp="1"/>
          </p:cNvSpPr>
          <p:nvPr>
            <p:ph type="body" sz="quarter" idx="10"/>
          </p:nvPr>
        </p:nvSpPr>
        <p:spPr>
          <a:xfrm>
            <a:off x="5951537" y="4746941"/>
            <a:ext cx="5761037" cy="703986"/>
          </a:xfrm>
        </p:spPr>
        <p:txBody>
          <a:bodyPr anchor="t" anchorCtr="0"/>
          <a:lstStyle>
            <a:lvl1pPr marL="6350" indent="0" algn="l">
              <a:buFontTx/>
              <a:buNone/>
              <a:defRPr sz="2500">
                <a:solidFill>
                  <a:schemeClr val="tx1"/>
                </a:solidFill>
              </a:defRPr>
            </a:lvl1pPr>
            <a:lvl2pPr marL="6350" indent="0">
              <a:buNone/>
              <a:defRPr/>
            </a:lvl2pPr>
          </a:lstStyle>
          <a:p>
            <a:pPr lvl="0"/>
            <a:r>
              <a:rPr lang="da-DK"/>
              <a:t>Klik for at redigere teksttypografierne i masteren</a:t>
            </a:r>
          </a:p>
        </p:txBody>
      </p:sp>
      <p:pic>
        <p:nvPicPr>
          <p:cNvPr id="6" name="Graphic 5">
            <a:extLst>
              <a:ext uri="{FF2B5EF4-FFF2-40B4-BE49-F238E27FC236}">
                <a16:creationId xmlns:a16="http://schemas.microsoft.com/office/drawing/2014/main" id="{42CB9E02-7FB9-9D48-A908-B0D55FBC36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0481" y="1411357"/>
            <a:ext cx="4098235" cy="4087450"/>
          </a:xfrm>
          <a:prstGeom prst="rect">
            <a:avLst/>
          </a:prstGeom>
        </p:spPr>
      </p:pic>
    </p:spTree>
    <p:extLst>
      <p:ext uri="{BB962C8B-B14F-4D97-AF65-F5344CB8AC3E}">
        <p14:creationId xmlns:p14="http://schemas.microsoft.com/office/powerpoint/2010/main" val="187631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wave blu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2C39811-6A6E-994A-A33B-E245C1DABDC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89"/>
          <a:stretch/>
        </p:blipFill>
        <p:spPr>
          <a:xfrm>
            <a:off x="0" y="3254400"/>
            <a:ext cx="12192000" cy="3603333"/>
          </a:xfrm>
          <a:prstGeom prst="rect">
            <a:avLst/>
          </a:prstGeom>
        </p:spPr>
      </p:pic>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8"/>
            <a:ext cx="11179176" cy="248057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lvl1pPr>
              <a:defRPr>
                <a:solidFill>
                  <a:schemeClr val="bg2"/>
                </a:solidFill>
              </a:defRPr>
            </a:lvl1pPr>
          </a:lstStyle>
          <a:p>
            <a:fld id="{8072DEAF-F380-4BEC-8226-B0061A7BDCBA}" type="slidenum">
              <a:rPr lang="da-DK" smtClean="0"/>
              <a:pPr/>
              <a:t>‹nr.›</a:t>
            </a:fld>
            <a:endParaRPr lang="da-DK" dirty="0"/>
          </a:p>
        </p:txBody>
      </p:sp>
      <p:pic>
        <p:nvPicPr>
          <p:cNvPr id="10" name="Graphic 9">
            <a:extLst>
              <a:ext uri="{FF2B5EF4-FFF2-40B4-BE49-F238E27FC236}">
                <a16:creationId xmlns:a16="http://schemas.microsoft.com/office/drawing/2014/main" id="{8AAB8F81-68BE-DF42-A847-29AB1799F0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019600" y="6087599"/>
            <a:ext cx="694800" cy="295240"/>
          </a:xfrm>
          <a:prstGeom prst="rect">
            <a:avLst/>
          </a:prstGeom>
        </p:spPr>
      </p:pic>
      <p:sp>
        <p:nvSpPr>
          <p:cNvPr id="15" name="Title 14">
            <a:extLst>
              <a:ext uri="{FF2B5EF4-FFF2-40B4-BE49-F238E27FC236}">
                <a16:creationId xmlns:a16="http://schemas.microsoft.com/office/drawing/2014/main" id="{A9E0251B-3340-224E-82DD-5DA04DC9D5D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5882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wave electric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23048A0-3089-294D-9981-0D2FBE5EC31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82"/>
          <a:stretch/>
        </p:blipFill>
        <p:spPr>
          <a:xfrm>
            <a:off x="0" y="3254401"/>
            <a:ext cx="12192000" cy="3603600"/>
          </a:xfrm>
          <a:prstGeom prst="rect">
            <a:avLst/>
          </a:prstGeom>
        </p:spPr>
      </p:pic>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8"/>
            <a:ext cx="11179176" cy="248057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lvl1pPr>
              <a:defRPr>
                <a:solidFill>
                  <a:schemeClr val="bg2"/>
                </a:solidFill>
              </a:defRPr>
            </a:lvl1pPr>
          </a:lstStyle>
          <a:p>
            <a:fld id="{8072DEAF-F380-4BEC-8226-B0061A7BDCBA}" type="slidenum">
              <a:rPr lang="da-DK" smtClean="0"/>
              <a:pPr/>
              <a:t>‹nr.›</a:t>
            </a:fld>
            <a:endParaRPr lang="da-DK" dirty="0"/>
          </a:p>
        </p:txBody>
      </p:sp>
      <p:pic>
        <p:nvPicPr>
          <p:cNvPr id="10" name="Graphic 9">
            <a:extLst>
              <a:ext uri="{FF2B5EF4-FFF2-40B4-BE49-F238E27FC236}">
                <a16:creationId xmlns:a16="http://schemas.microsoft.com/office/drawing/2014/main" id="{8AAB8F81-68BE-DF42-A847-29AB1799F0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019600" y="6087599"/>
            <a:ext cx="694800" cy="295240"/>
          </a:xfrm>
          <a:prstGeom prst="rect">
            <a:avLst/>
          </a:prstGeom>
        </p:spPr>
      </p:pic>
      <p:sp>
        <p:nvSpPr>
          <p:cNvPr id="14" name="Title 13">
            <a:extLst>
              <a:ext uri="{FF2B5EF4-FFF2-40B4-BE49-F238E27FC236}">
                <a16:creationId xmlns:a16="http://schemas.microsoft.com/office/drawing/2014/main" id="{A9D30506-AE8D-8C40-BA63-5CD1EB3C925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930783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wav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AD55911-F67F-BA46-94C4-61F2E8966E0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82"/>
          <a:stretch/>
        </p:blipFill>
        <p:spPr>
          <a:xfrm>
            <a:off x="0" y="3254401"/>
            <a:ext cx="12192000" cy="3603600"/>
          </a:xfrm>
          <a:prstGeom prst="rect">
            <a:avLst/>
          </a:prstGeom>
        </p:spPr>
      </p:pic>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8"/>
            <a:ext cx="11179176" cy="248057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lvl1pPr>
              <a:defRPr>
                <a:solidFill>
                  <a:schemeClr val="bg2"/>
                </a:solidFill>
              </a:defRPr>
            </a:lvl1pPr>
          </a:lstStyle>
          <a:p>
            <a:fld id="{8072DEAF-F380-4BEC-8226-B0061A7BDCBA}" type="slidenum">
              <a:rPr lang="da-DK" smtClean="0"/>
              <a:pPr/>
              <a:t>‹nr.›</a:t>
            </a:fld>
            <a:endParaRPr lang="da-DK" dirty="0"/>
          </a:p>
        </p:txBody>
      </p:sp>
      <p:pic>
        <p:nvPicPr>
          <p:cNvPr id="10" name="Graphic 9">
            <a:extLst>
              <a:ext uri="{FF2B5EF4-FFF2-40B4-BE49-F238E27FC236}">
                <a16:creationId xmlns:a16="http://schemas.microsoft.com/office/drawing/2014/main" id="{8AAB8F81-68BE-DF42-A847-29AB1799F0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019600" y="6087599"/>
            <a:ext cx="694800" cy="295240"/>
          </a:xfrm>
          <a:prstGeom prst="rect">
            <a:avLst/>
          </a:prstGeom>
        </p:spPr>
      </p:pic>
      <p:sp>
        <p:nvSpPr>
          <p:cNvPr id="9" name="Title 8">
            <a:extLst>
              <a:ext uri="{FF2B5EF4-FFF2-40B4-BE49-F238E27FC236}">
                <a16:creationId xmlns:a16="http://schemas.microsoft.com/office/drawing/2014/main" id="{099D8E56-B8A8-AA40-B2C0-AC8F52138891}"/>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55967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wav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21CC8B8-C70B-0B4A-ACFE-EBB2FE276F1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82"/>
          <a:stretch/>
        </p:blipFill>
        <p:spPr>
          <a:xfrm>
            <a:off x="0" y="3254401"/>
            <a:ext cx="12192000" cy="3603600"/>
          </a:xfrm>
          <a:prstGeom prst="rect">
            <a:avLst/>
          </a:prstGeom>
        </p:spPr>
      </p:pic>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8"/>
            <a:ext cx="11179176" cy="248057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lvl1pPr>
              <a:defRPr>
                <a:solidFill>
                  <a:schemeClr val="bg2"/>
                </a:solidFill>
              </a:defRPr>
            </a:lvl1pPr>
          </a:lstStyle>
          <a:p>
            <a:fld id="{8072DEAF-F380-4BEC-8226-B0061A7BDCBA}" type="slidenum">
              <a:rPr lang="da-DK" smtClean="0"/>
              <a:pPr/>
              <a:t>‹nr.›</a:t>
            </a:fld>
            <a:endParaRPr lang="da-DK" dirty="0"/>
          </a:p>
        </p:txBody>
      </p:sp>
      <p:pic>
        <p:nvPicPr>
          <p:cNvPr id="10" name="Graphic 9">
            <a:extLst>
              <a:ext uri="{FF2B5EF4-FFF2-40B4-BE49-F238E27FC236}">
                <a16:creationId xmlns:a16="http://schemas.microsoft.com/office/drawing/2014/main" id="{8AAB8F81-68BE-DF42-A847-29AB1799F0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019600" y="6087599"/>
            <a:ext cx="694800" cy="295240"/>
          </a:xfrm>
          <a:prstGeom prst="rect">
            <a:avLst/>
          </a:prstGeom>
        </p:spPr>
      </p:pic>
      <p:sp>
        <p:nvSpPr>
          <p:cNvPr id="9" name="Title 8">
            <a:extLst>
              <a:ext uri="{FF2B5EF4-FFF2-40B4-BE49-F238E27FC236}">
                <a16:creationId xmlns:a16="http://schemas.microsoft.com/office/drawing/2014/main" id="{28B2B8F1-B83E-2046-9FA5-52AD5070B621}"/>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100905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dood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7"/>
            <a:ext cx="9271001" cy="388778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p>
            <a:fld id="{8072DEAF-F380-4BEC-8226-B0061A7BDCBA}" type="slidenum">
              <a:rPr lang="da-DK" smtClean="0"/>
              <a:pPr/>
              <a:t>‹nr.›</a:t>
            </a:fld>
            <a:endParaRPr lang="da-DK" dirty="0"/>
          </a:p>
        </p:txBody>
      </p:sp>
      <p:pic>
        <p:nvPicPr>
          <p:cNvPr id="4" name="Graphic 3">
            <a:extLst>
              <a:ext uri="{FF2B5EF4-FFF2-40B4-BE49-F238E27FC236}">
                <a16:creationId xmlns:a16="http://schemas.microsoft.com/office/drawing/2014/main" id="{D3C77D58-F5E8-AE44-BFF5-9A205D58CE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25878" y="634814"/>
            <a:ext cx="2327766" cy="2677691"/>
          </a:xfrm>
          <a:prstGeom prst="rect">
            <a:avLst/>
          </a:prstGeom>
        </p:spPr>
      </p:pic>
      <p:sp>
        <p:nvSpPr>
          <p:cNvPr id="5" name="Title 4">
            <a:extLst>
              <a:ext uri="{FF2B5EF4-FFF2-40B4-BE49-F238E27FC236}">
                <a16:creationId xmlns:a16="http://schemas.microsoft.com/office/drawing/2014/main" id="{2EB7D912-FBF6-964F-B0C6-628238230EB2}"/>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19854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doodle 1">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1AAE450-9F00-3F45-970B-439FE33D37B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64222" y="-283290"/>
            <a:ext cx="4546600" cy="4546600"/>
          </a:xfrm>
          <a:prstGeom prst="rect">
            <a:avLst/>
          </a:prstGeom>
        </p:spPr>
      </p:pic>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7"/>
            <a:ext cx="9271001" cy="388778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itle 9">
            <a:extLst>
              <a:ext uri="{FF2B5EF4-FFF2-40B4-BE49-F238E27FC236}">
                <a16:creationId xmlns:a16="http://schemas.microsoft.com/office/drawing/2014/main" id="{50BF9204-2E4C-3E46-B218-37A7BF4F1FE6}"/>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1909031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doodle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2B389F0-B0D1-2C4A-AC3F-D6BEDD39DD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8268" y="0"/>
            <a:ext cx="4512910" cy="4512910"/>
          </a:xfrm>
          <a:prstGeom prst="rect">
            <a:avLst/>
          </a:prstGeom>
        </p:spPr>
      </p:pic>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7"/>
            <a:ext cx="9271001" cy="388778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5" name="Title 4">
            <a:extLst>
              <a:ext uri="{FF2B5EF4-FFF2-40B4-BE49-F238E27FC236}">
                <a16:creationId xmlns:a16="http://schemas.microsoft.com/office/drawing/2014/main" id="{441F6A01-0283-C845-A1C0-B8E5E8F9CAEF}"/>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3925613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dood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7"/>
            <a:ext cx="9271001" cy="388778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p>
            <a:fld id="{8072DEAF-F380-4BEC-8226-B0061A7BDCBA}" type="slidenum">
              <a:rPr lang="da-DK" smtClean="0"/>
              <a:pPr/>
              <a:t>‹nr.›</a:t>
            </a:fld>
            <a:endParaRPr lang="da-DK" dirty="0"/>
          </a:p>
        </p:txBody>
      </p:sp>
      <p:pic>
        <p:nvPicPr>
          <p:cNvPr id="6" name="Graphic 5">
            <a:extLst>
              <a:ext uri="{FF2B5EF4-FFF2-40B4-BE49-F238E27FC236}">
                <a16:creationId xmlns:a16="http://schemas.microsoft.com/office/drawing/2014/main" id="{A6638D50-F3A5-9E4E-98A3-9693812DCF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142168">
            <a:off x="10053163" y="526570"/>
            <a:ext cx="2086391" cy="2824003"/>
          </a:xfrm>
          <a:prstGeom prst="rect">
            <a:avLst/>
          </a:prstGeom>
        </p:spPr>
      </p:pic>
      <p:sp>
        <p:nvSpPr>
          <p:cNvPr id="12" name="Title 11">
            <a:extLst>
              <a:ext uri="{FF2B5EF4-FFF2-40B4-BE49-F238E27FC236}">
                <a16:creationId xmlns:a16="http://schemas.microsoft.com/office/drawing/2014/main" id="{96648BE6-DED6-314D-965D-2FDFA0DBA978}"/>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3137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doodle 4">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7"/>
            <a:ext cx="9271001" cy="388778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p>
            <a:fld id="{8072DEAF-F380-4BEC-8226-B0061A7BDCBA}" type="slidenum">
              <a:rPr lang="da-DK" smtClean="0"/>
              <a:pPr/>
              <a:t>‹nr.›</a:t>
            </a:fld>
            <a:endParaRPr lang="da-DK" dirty="0"/>
          </a:p>
        </p:txBody>
      </p:sp>
      <p:pic>
        <p:nvPicPr>
          <p:cNvPr id="4" name="Graphic 3">
            <a:extLst>
              <a:ext uri="{FF2B5EF4-FFF2-40B4-BE49-F238E27FC236}">
                <a16:creationId xmlns:a16="http://schemas.microsoft.com/office/drawing/2014/main" id="{1ED19556-969F-4640-9C50-9E1263D9CA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9513"/>
          <a:stretch/>
        </p:blipFill>
        <p:spPr>
          <a:xfrm flipH="1">
            <a:off x="9037518" y="646747"/>
            <a:ext cx="3154481" cy="2478418"/>
          </a:xfrm>
          <a:prstGeom prst="rect">
            <a:avLst/>
          </a:prstGeom>
        </p:spPr>
      </p:pic>
      <p:sp>
        <p:nvSpPr>
          <p:cNvPr id="22" name="Title 21">
            <a:extLst>
              <a:ext uri="{FF2B5EF4-FFF2-40B4-BE49-F238E27FC236}">
                <a16:creationId xmlns:a16="http://schemas.microsoft.com/office/drawing/2014/main" id="{B417619B-F5E9-464A-9ACE-21E556F958E5}"/>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63541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doodle 5">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81189"/>
            <a:ext cx="9271001" cy="3887786"/>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p>
            <a:fld id="{8072DEAF-F380-4BEC-8226-B0061A7BDCBA}" type="slidenum">
              <a:rPr lang="da-DK" smtClean="0"/>
              <a:pPr/>
              <a:t>‹nr.›</a:t>
            </a:fld>
            <a:endParaRPr lang="da-DK" dirty="0"/>
          </a:p>
        </p:txBody>
      </p:sp>
      <p:pic>
        <p:nvPicPr>
          <p:cNvPr id="9" name="Graphic 8">
            <a:extLst>
              <a:ext uri="{FF2B5EF4-FFF2-40B4-BE49-F238E27FC236}">
                <a16:creationId xmlns:a16="http://schemas.microsoft.com/office/drawing/2014/main" id="{044ED1AA-2DC4-A741-ADEF-8A6E11ECBE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62565" y="605118"/>
            <a:ext cx="2460812" cy="2855085"/>
          </a:xfrm>
          <a:prstGeom prst="rect">
            <a:avLst/>
          </a:prstGeom>
        </p:spPr>
      </p:pic>
      <p:sp>
        <p:nvSpPr>
          <p:cNvPr id="10" name="Title 9">
            <a:extLst>
              <a:ext uri="{FF2B5EF4-FFF2-40B4-BE49-F238E27FC236}">
                <a16:creationId xmlns:a16="http://schemas.microsoft.com/office/drawing/2014/main" id="{5B69EFEF-CE80-CB41-BCEB-3A39749D0FC6}"/>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45473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F03B1-AA53-F044-B618-855338E8BC14}"/>
              </a:ext>
            </a:extLst>
          </p:cNvPr>
          <p:cNvSpPr>
            <a:spLocks noGrp="1"/>
          </p:cNvSpPr>
          <p:nvPr>
            <p:ph type="title" hasCustomPrompt="1"/>
          </p:nvPr>
        </p:nvSpPr>
        <p:spPr>
          <a:xfrm>
            <a:off x="2209801" y="1628775"/>
            <a:ext cx="7847012" cy="2380526"/>
          </a:xfrm>
        </p:spPr>
        <p:txBody>
          <a:bodyPr anchor="ctr" anchorCtr="0"/>
          <a:lstStyle>
            <a:lvl1pPr algn="ctr">
              <a:defRPr sz="5500">
                <a:solidFill>
                  <a:schemeClr val="tx1"/>
                </a:solidFill>
              </a:defRPr>
            </a:lvl1pPr>
          </a:lstStyle>
          <a:p>
            <a:r>
              <a:rPr lang="en-GB" dirty="0"/>
              <a:t>Click to edit Master </a:t>
            </a:r>
            <a:br>
              <a:rPr lang="en-GB" dirty="0"/>
            </a:br>
            <a:r>
              <a:rPr lang="en-GB" dirty="0"/>
              <a:t>title style</a:t>
            </a:r>
            <a:endParaRPr lang="da-DK" dirty="0"/>
          </a:p>
        </p:txBody>
      </p:sp>
      <p:sp>
        <p:nvSpPr>
          <p:cNvPr id="10" name="Text Placeholder 9">
            <a:extLst>
              <a:ext uri="{FF2B5EF4-FFF2-40B4-BE49-F238E27FC236}">
                <a16:creationId xmlns:a16="http://schemas.microsoft.com/office/drawing/2014/main" id="{30A45CDF-C56A-314C-83F9-DDE0C2D56CED}"/>
              </a:ext>
            </a:extLst>
          </p:cNvPr>
          <p:cNvSpPr>
            <a:spLocks noGrp="1"/>
          </p:cNvSpPr>
          <p:nvPr>
            <p:ph type="body" sz="quarter" idx="10"/>
          </p:nvPr>
        </p:nvSpPr>
        <p:spPr>
          <a:xfrm>
            <a:off x="2209801" y="4009301"/>
            <a:ext cx="7847012" cy="703986"/>
          </a:xfrm>
        </p:spPr>
        <p:txBody>
          <a:bodyPr anchor="t" anchorCtr="0"/>
          <a:lstStyle>
            <a:lvl1pPr marL="6350" indent="0" algn="ctr">
              <a:buFontTx/>
              <a:buNone/>
              <a:defRPr sz="2000">
                <a:solidFill>
                  <a:schemeClr val="tx1"/>
                </a:solidFill>
              </a:defRPr>
            </a:lvl1pPr>
            <a:lvl2pPr marL="6350" indent="0">
              <a:buNone/>
              <a:defRPr/>
            </a:lvl2pPr>
          </a:lstStyle>
          <a:p>
            <a:pPr lvl="0"/>
            <a:r>
              <a:rPr lang="da-DK"/>
              <a:t>Klik for at redigere teksttypografierne i masteren</a:t>
            </a:r>
          </a:p>
        </p:txBody>
      </p:sp>
      <p:pic>
        <p:nvPicPr>
          <p:cNvPr id="18" name="Logo">
            <a:extLst>
              <a:ext uri="{FF2B5EF4-FFF2-40B4-BE49-F238E27FC236}">
                <a16:creationId xmlns:a16="http://schemas.microsoft.com/office/drawing/2014/main" id="{CB20D742-DDE0-0746-ACCD-695545EFAF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650590" y="5768975"/>
            <a:ext cx="890820" cy="382436"/>
          </a:xfrm>
          <a:prstGeom prst="rect">
            <a:avLst/>
          </a:prstGeom>
        </p:spPr>
      </p:pic>
    </p:spTree>
    <p:extLst>
      <p:ext uri="{BB962C8B-B14F-4D97-AF65-F5344CB8AC3E}">
        <p14:creationId xmlns:p14="http://schemas.microsoft.com/office/powerpoint/2010/main" val="94692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BADE-B9BB-4F95-ADD2-D416CBEBEF34}"/>
              </a:ext>
            </a:extLst>
          </p:cNvPr>
          <p:cNvSpPr>
            <a:spLocks noGrp="1"/>
          </p:cNvSpPr>
          <p:nvPr>
            <p:ph type="title"/>
          </p:nvPr>
        </p:nvSpPr>
        <p:spPr/>
        <p:txBody>
          <a:bodyPr/>
          <a:lstStyle>
            <a:lvl1pPr algn="l">
              <a:defRPr/>
            </a:lvl1pPr>
          </a:lstStyle>
          <a:p>
            <a:r>
              <a:rPr lang="da-DK"/>
              <a:t>Klik for at redigere titeltypografien i masteren</a:t>
            </a:r>
            <a:endParaRPr lang="da-DK" dirty="0"/>
          </a:p>
        </p:txBody>
      </p:sp>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8"/>
            <a:ext cx="5418138" cy="38877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3" name="Content Placeholder 12">
            <a:extLst>
              <a:ext uri="{FF2B5EF4-FFF2-40B4-BE49-F238E27FC236}">
                <a16:creationId xmlns:a16="http://schemas.microsoft.com/office/drawing/2014/main" id="{386F257F-323C-8742-AD86-8CF115614851}"/>
              </a:ext>
            </a:extLst>
          </p:cNvPr>
          <p:cNvSpPr>
            <a:spLocks noGrp="1"/>
          </p:cNvSpPr>
          <p:nvPr>
            <p:ph sz="quarter" idx="12"/>
          </p:nvPr>
        </p:nvSpPr>
        <p:spPr>
          <a:xfrm>
            <a:off x="6240463" y="1881188"/>
            <a:ext cx="5472112" cy="38877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289623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logo multichrom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FE33E9-44EA-7D4D-BB38-9DB07715FF21}"/>
              </a:ext>
            </a:extLst>
          </p:cNvPr>
          <p:cNvSpPr>
            <a:spLocks noGrp="1"/>
          </p:cNvSpPr>
          <p:nvPr>
            <p:ph type="pic" sz="quarter" idx="16"/>
          </p:nvPr>
        </p:nvSpPr>
        <p:spPr>
          <a:xfrm>
            <a:off x="6240463" y="0"/>
            <a:ext cx="5951537" cy="6858000"/>
          </a:xfrm>
        </p:spPr>
        <p:txBody>
          <a:bodyPr/>
          <a:lstStyle/>
          <a:p>
            <a:r>
              <a:rPr lang="da-DK"/>
              <a:t>Klik på ikonet for at tilføje et billede</a:t>
            </a:r>
            <a:endParaRPr lang="en-US"/>
          </a:p>
        </p:txBody>
      </p:sp>
      <p:sp>
        <p:nvSpPr>
          <p:cNvPr id="2" name="Title 1">
            <a:extLst>
              <a:ext uri="{FF2B5EF4-FFF2-40B4-BE49-F238E27FC236}">
                <a16:creationId xmlns:a16="http://schemas.microsoft.com/office/drawing/2014/main" id="{F735BADE-B9BB-4F95-ADD2-D416CBEBEF34}"/>
              </a:ext>
            </a:extLst>
          </p:cNvPr>
          <p:cNvSpPr>
            <a:spLocks noGrp="1"/>
          </p:cNvSpPr>
          <p:nvPr>
            <p:ph type="title"/>
          </p:nvPr>
        </p:nvSpPr>
        <p:spPr>
          <a:xfrm>
            <a:off x="533399" y="584199"/>
            <a:ext cx="5418139" cy="1296988"/>
          </a:xfrm>
        </p:spPr>
        <p:txBody>
          <a:bodyPr/>
          <a:lstStyle>
            <a:lvl1pPr algn="l">
              <a:defRPr/>
            </a:lvl1pPr>
          </a:lstStyle>
          <a:p>
            <a:r>
              <a:rPr lang="da-DK"/>
              <a:t>Klik for at redigere titeltypografien i masteren</a:t>
            </a:r>
            <a:endParaRPr lang="da-DK" dirty="0"/>
          </a:p>
        </p:txBody>
      </p:sp>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7"/>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1" name="Text Placeholder 10">
            <a:extLst>
              <a:ext uri="{FF2B5EF4-FFF2-40B4-BE49-F238E27FC236}">
                <a16:creationId xmlns:a16="http://schemas.microsoft.com/office/drawing/2014/main" id="{ECBA3BAB-A07E-FC43-B475-E4160C6AA760}"/>
              </a:ext>
            </a:extLst>
          </p:cNvPr>
          <p:cNvSpPr>
            <a:spLocks noGrp="1"/>
          </p:cNvSpPr>
          <p:nvPr>
            <p:ph type="body" sz="quarter" idx="15" hasCustomPrompt="1"/>
          </p:nvPr>
        </p:nvSpPr>
        <p:spPr>
          <a:xfrm>
            <a:off x="11019600" y="6087600"/>
            <a:ext cx="694800" cy="2952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bIns="0">
            <a:normAutofit/>
          </a:bodyPr>
          <a:lstStyle>
            <a:lvl1pPr marL="0" indent="0">
              <a:buFontTx/>
              <a:buNone/>
              <a:defRPr sz="100">
                <a:solidFill>
                  <a:srgbClr val="FF0000"/>
                </a:solidFill>
              </a:defRPr>
            </a:lvl1pPr>
          </a:lstStyle>
          <a:p>
            <a:pPr lvl="0"/>
            <a:r>
              <a:rPr lang="en-GB" dirty="0"/>
              <a:t>.</a:t>
            </a:r>
          </a:p>
        </p:txBody>
      </p:sp>
    </p:spTree>
    <p:extLst>
      <p:ext uri="{BB962C8B-B14F-4D97-AF65-F5344CB8AC3E}">
        <p14:creationId xmlns:p14="http://schemas.microsoft.com/office/powerpoint/2010/main" val="2288159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Content and picture logo 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FE33E9-44EA-7D4D-BB38-9DB07715FF21}"/>
              </a:ext>
            </a:extLst>
          </p:cNvPr>
          <p:cNvSpPr>
            <a:spLocks noGrp="1"/>
          </p:cNvSpPr>
          <p:nvPr>
            <p:ph type="pic" sz="quarter" idx="16"/>
          </p:nvPr>
        </p:nvSpPr>
        <p:spPr>
          <a:xfrm>
            <a:off x="6240463" y="0"/>
            <a:ext cx="5951537" cy="6858000"/>
          </a:xfrm>
        </p:spPr>
        <p:txBody>
          <a:bodyPr/>
          <a:lstStyle/>
          <a:p>
            <a:r>
              <a:rPr lang="da-DK"/>
              <a:t>Klik på ikonet for at tilføje et billede</a:t>
            </a:r>
            <a:endParaRPr lang="en-US"/>
          </a:p>
        </p:txBody>
      </p:sp>
      <p:sp>
        <p:nvSpPr>
          <p:cNvPr id="2" name="Title 1">
            <a:extLst>
              <a:ext uri="{FF2B5EF4-FFF2-40B4-BE49-F238E27FC236}">
                <a16:creationId xmlns:a16="http://schemas.microsoft.com/office/drawing/2014/main" id="{F735BADE-B9BB-4F95-ADD2-D416CBEBEF34}"/>
              </a:ext>
            </a:extLst>
          </p:cNvPr>
          <p:cNvSpPr>
            <a:spLocks noGrp="1"/>
          </p:cNvSpPr>
          <p:nvPr>
            <p:ph type="title"/>
          </p:nvPr>
        </p:nvSpPr>
        <p:spPr>
          <a:xfrm>
            <a:off x="533399" y="584199"/>
            <a:ext cx="5418139" cy="1296989"/>
          </a:xfrm>
        </p:spPr>
        <p:txBody>
          <a:bodyPr/>
          <a:lstStyle>
            <a:lvl1pPr algn="l">
              <a:defRPr/>
            </a:lvl1pPr>
          </a:lstStyle>
          <a:p>
            <a:r>
              <a:rPr lang="da-DK"/>
              <a:t>Klik for at redigere titeltypografien i masteren</a:t>
            </a:r>
            <a:endParaRPr lang="da-DK" dirty="0"/>
          </a:p>
        </p:txBody>
      </p:sp>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7"/>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1" name="Text Placeholder 10">
            <a:extLst>
              <a:ext uri="{FF2B5EF4-FFF2-40B4-BE49-F238E27FC236}">
                <a16:creationId xmlns:a16="http://schemas.microsoft.com/office/drawing/2014/main" id="{ECBA3BAB-A07E-FC43-B475-E4160C6AA760}"/>
              </a:ext>
            </a:extLst>
          </p:cNvPr>
          <p:cNvSpPr>
            <a:spLocks noGrp="1"/>
          </p:cNvSpPr>
          <p:nvPr>
            <p:ph type="body" sz="quarter" idx="15" hasCustomPrompt="1"/>
          </p:nvPr>
        </p:nvSpPr>
        <p:spPr>
          <a:xfrm>
            <a:off x="11019600" y="6087600"/>
            <a:ext cx="694800" cy="2952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bIns="0">
            <a:normAutofit/>
          </a:bodyPr>
          <a:lstStyle>
            <a:lvl1pPr marL="0" indent="0">
              <a:buFontTx/>
              <a:buNone/>
              <a:defRPr sz="100">
                <a:solidFill>
                  <a:srgbClr val="FF0000"/>
                </a:solidFill>
              </a:defRPr>
            </a:lvl1pPr>
          </a:lstStyle>
          <a:p>
            <a:pPr lvl="0"/>
            <a:r>
              <a:rPr lang="en-GB" dirty="0"/>
              <a:t>.</a:t>
            </a:r>
          </a:p>
        </p:txBody>
      </p:sp>
    </p:spTree>
    <p:extLst>
      <p:ext uri="{BB962C8B-B14F-4D97-AF65-F5344CB8AC3E}">
        <p14:creationId xmlns:p14="http://schemas.microsoft.com/office/powerpoint/2010/main" val="3788104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wave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F1E2B-F0E1-024C-9920-5EA52AA173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953000" y="0"/>
            <a:ext cx="7239000" cy="6858000"/>
          </a:xfrm>
          <a:prstGeom prst="rect">
            <a:avLst/>
          </a:prstGeom>
        </p:spPr>
      </p:pic>
      <p:pic>
        <p:nvPicPr>
          <p:cNvPr id="2" name="Graphic 1">
            <a:extLst>
              <a:ext uri="{FF2B5EF4-FFF2-40B4-BE49-F238E27FC236}">
                <a16:creationId xmlns:a16="http://schemas.microsoft.com/office/drawing/2014/main" id="{ECA0C052-1E48-AD45-B6B9-64CFF7D9D8EF}"/>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a:off x="477600" y="0"/>
            <a:ext cx="6616361" cy="6858000"/>
          </a:xfrm>
          <a:prstGeom prst="rect">
            <a:avLst/>
          </a:prstGeom>
        </p:spPr>
      </p:pic>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7"/>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
        <p:nvSpPr>
          <p:cNvPr id="14" name="Title 13">
            <a:extLst>
              <a:ext uri="{FF2B5EF4-FFF2-40B4-BE49-F238E27FC236}">
                <a16:creationId xmlns:a16="http://schemas.microsoft.com/office/drawing/2014/main" id="{8DD6918D-8C02-1A40-B5F9-9791F52924F1}"/>
              </a:ext>
            </a:extLst>
          </p:cNvPr>
          <p:cNvSpPr>
            <a:spLocks noGrp="1"/>
          </p:cNvSpPr>
          <p:nvPr>
            <p:ph type="title"/>
          </p:nvPr>
        </p:nvSpPr>
        <p:spPr>
          <a:xfrm>
            <a:off x="533399" y="584199"/>
            <a:ext cx="5418138" cy="1296989"/>
          </a:xfrm>
        </p:spPr>
        <p:txBody>
          <a:bodyPr/>
          <a:lstStyle>
            <a:lvl1pPr algn="l">
              <a:defRPr/>
            </a:lvl1pPr>
          </a:lstStyle>
          <a:p>
            <a:r>
              <a:rPr lang="da-DK"/>
              <a:t>Klik for at redigere titeltypografien i masteren</a:t>
            </a:r>
            <a:endParaRPr lang="en-GB" dirty="0"/>
          </a:p>
        </p:txBody>
      </p:sp>
    </p:spTree>
    <p:extLst>
      <p:ext uri="{BB962C8B-B14F-4D97-AF65-F5344CB8AC3E}">
        <p14:creationId xmlns:p14="http://schemas.microsoft.com/office/powerpoint/2010/main" val="3592994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wave righ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F1E2B-F0E1-024C-9920-5EA52AA173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91" r="12891"/>
          <a:stretch/>
        </p:blipFill>
        <p:spPr>
          <a:xfrm>
            <a:off x="4953000" y="0"/>
            <a:ext cx="7239000" cy="6858000"/>
          </a:xfrm>
          <a:prstGeom prst="rect">
            <a:avLst/>
          </a:prstGeom>
        </p:spPr>
      </p:pic>
      <p:pic>
        <p:nvPicPr>
          <p:cNvPr id="2" name="Graphic 1">
            <a:extLst>
              <a:ext uri="{FF2B5EF4-FFF2-40B4-BE49-F238E27FC236}">
                <a16:creationId xmlns:a16="http://schemas.microsoft.com/office/drawing/2014/main" id="{ECA0C052-1E48-AD45-B6B9-64CFF7D9D8EF}"/>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a:off x="477600" y="0"/>
            <a:ext cx="6616361" cy="6858000"/>
          </a:xfrm>
          <a:prstGeom prst="rect">
            <a:avLst/>
          </a:prstGeom>
        </p:spPr>
      </p:pic>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7"/>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
        <p:nvSpPr>
          <p:cNvPr id="14" name="Title 13">
            <a:extLst>
              <a:ext uri="{FF2B5EF4-FFF2-40B4-BE49-F238E27FC236}">
                <a16:creationId xmlns:a16="http://schemas.microsoft.com/office/drawing/2014/main" id="{8DD6918D-8C02-1A40-B5F9-9791F52924F1}"/>
              </a:ext>
            </a:extLst>
          </p:cNvPr>
          <p:cNvSpPr>
            <a:spLocks noGrp="1"/>
          </p:cNvSpPr>
          <p:nvPr>
            <p:ph type="title"/>
          </p:nvPr>
        </p:nvSpPr>
        <p:spPr>
          <a:xfrm>
            <a:off x="533399" y="584199"/>
            <a:ext cx="5418138" cy="1296989"/>
          </a:xfrm>
        </p:spPr>
        <p:txBody>
          <a:bodyPr/>
          <a:lstStyle>
            <a:lvl1pPr algn="l">
              <a:defRPr/>
            </a:lvl1pPr>
          </a:lstStyle>
          <a:p>
            <a:r>
              <a:rPr lang="da-DK"/>
              <a:t>Klik for at redigere titeltypografien i masteren</a:t>
            </a:r>
            <a:endParaRPr lang="en-GB" dirty="0"/>
          </a:p>
        </p:txBody>
      </p:sp>
    </p:spTree>
    <p:extLst>
      <p:ext uri="{BB962C8B-B14F-4D97-AF65-F5344CB8AC3E}">
        <p14:creationId xmlns:p14="http://schemas.microsoft.com/office/powerpoint/2010/main" val="2473483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wave righ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F1E2B-F0E1-024C-9920-5EA52AA173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53000" y="0"/>
            <a:ext cx="7239000" cy="6858000"/>
          </a:xfrm>
          <a:prstGeom prst="rect">
            <a:avLst/>
          </a:prstGeom>
        </p:spPr>
      </p:pic>
      <p:pic>
        <p:nvPicPr>
          <p:cNvPr id="2" name="Graphic 1">
            <a:extLst>
              <a:ext uri="{FF2B5EF4-FFF2-40B4-BE49-F238E27FC236}">
                <a16:creationId xmlns:a16="http://schemas.microsoft.com/office/drawing/2014/main" id="{ECA0C052-1E48-AD45-B6B9-64CFF7D9D8EF}"/>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a:off x="477600" y="0"/>
            <a:ext cx="6616361" cy="6858000"/>
          </a:xfrm>
          <a:prstGeom prst="rect">
            <a:avLst/>
          </a:prstGeom>
        </p:spPr>
      </p:pic>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7"/>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
        <p:nvSpPr>
          <p:cNvPr id="14" name="Title 13">
            <a:extLst>
              <a:ext uri="{FF2B5EF4-FFF2-40B4-BE49-F238E27FC236}">
                <a16:creationId xmlns:a16="http://schemas.microsoft.com/office/drawing/2014/main" id="{8DD6918D-8C02-1A40-B5F9-9791F52924F1}"/>
              </a:ext>
            </a:extLst>
          </p:cNvPr>
          <p:cNvSpPr>
            <a:spLocks noGrp="1"/>
          </p:cNvSpPr>
          <p:nvPr>
            <p:ph type="title"/>
          </p:nvPr>
        </p:nvSpPr>
        <p:spPr>
          <a:xfrm>
            <a:off x="533399" y="584199"/>
            <a:ext cx="5418138" cy="1296989"/>
          </a:xfrm>
        </p:spPr>
        <p:txBody>
          <a:bodyPr/>
          <a:lstStyle>
            <a:lvl1pPr algn="l">
              <a:defRPr/>
            </a:lvl1pPr>
          </a:lstStyle>
          <a:p>
            <a:r>
              <a:rPr lang="da-DK"/>
              <a:t>Klik for at redigere titeltypografien i masteren</a:t>
            </a:r>
            <a:endParaRPr lang="en-GB" dirty="0"/>
          </a:p>
        </p:txBody>
      </p:sp>
    </p:spTree>
    <p:extLst>
      <p:ext uri="{BB962C8B-B14F-4D97-AF65-F5344CB8AC3E}">
        <p14:creationId xmlns:p14="http://schemas.microsoft.com/office/powerpoint/2010/main" val="2364043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wave righ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F1E2B-F0E1-024C-9920-5EA52AA173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954523" y="1443"/>
            <a:ext cx="7235952" cy="6855113"/>
          </a:xfrm>
          <a:prstGeom prst="rect">
            <a:avLst/>
          </a:prstGeom>
        </p:spPr>
      </p:pic>
      <p:pic>
        <p:nvPicPr>
          <p:cNvPr id="16" name="Graphic 15">
            <a:extLst>
              <a:ext uri="{FF2B5EF4-FFF2-40B4-BE49-F238E27FC236}">
                <a16:creationId xmlns:a16="http://schemas.microsoft.com/office/drawing/2014/main" id="{563DFA7C-C512-D74D-A79B-2BB242381D6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a:off x="477600" y="0"/>
            <a:ext cx="6616361" cy="6858000"/>
          </a:xfrm>
          <a:prstGeom prst="rect">
            <a:avLst/>
          </a:prstGeom>
        </p:spPr>
      </p:pic>
      <p:sp>
        <p:nvSpPr>
          <p:cNvPr id="17" name="Text Placeholder 9">
            <a:extLst>
              <a:ext uri="{FF2B5EF4-FFF2-40B4-BE49-F238E27FC236}">
                <a16:creationId xmlns:a16="http://schemas.microsoft.com/office/drawing/2014/main" id="{310187C5-8574-5742-BC44-A436F99FFD22}"/>
              </a:ext>
            </a:extLst>
          </p:cNvPr>
          <p:cNvSpPr>
            <a:spLocks noGrp="1"/>
          </p:cNvSpPr>
          <p:nvPr>
            <p:ph type="body" sz="quarter" idx="11"/>
          </p:nvPr>
        </p:nvSpPr>
        <p:spPr>
          <a:xfrm>
            <a:off x="533400" y="1881187"/>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8" name="Title 13">
            <a:extLst>
              <a:ext uri="{FF2B5EF4-FFF2-40B4-BE49-F238E27FC236}">
                <a16:creationId xmlns:a16="http://schemas.microsoft.com/office/drawing/2014/main" id="{B9D93CD7-A09E-5A4C-A426-BCDF7CEF1059}"/>
              </a:ext>
            </a:extLst>
          </p:cNvPr>
          <p:cNvSpPr>
            <a:spLocks noGrp="1"/>
          </p:cNvSpPr>
          <p:nvPr>
            <p:ph type="title"/>
          </p:nvPr>
        </p:nvSpPr>
        <p:spPr>
          <a:xfrm>
            <a:off x="533399" y="584199"/>
            <a:ext cx="5418138" cy="1296989"/>
          </a:xfrm>
        </p:spPr>
        <p:txBody>
          <a:bodyPr/>
          <a:lstStyle>
            <a:lvl1pPr algn="l">
              <a:defRPr/>
            </a:lvl1pPr>
          </a:lstStyle>
          <a:p>
            <a:r>
              <a:rPr lang="da-DK"/>
              <a:t>Klik for at redigere titeltypografien i masteren</a:t>
            </a:r>
            <a:endParaRPr lang="en-GB" dirty="0"/>
          </a:p>
        </p:txBody>
      </p:sp>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Tree>
    <p:extLst>
      <p:ext uri="{BB962C8B-B14F-4D97-AF65-F5344CB8AC3E}">
        <p14:creationId xmlns:p14="http://schemas.microsoft.com/office/powerpoint/2010/main" val="54575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ture wave righ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F1E2B-F0E1-024C-9920-5EA52AA173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54523" y="1443"/>
            <a:ext cx="7235951" cy="6855111"/>
          </a:xfrm>
          <a:prstGeom prst="rect">
            <a:avLst/>
          </a:prstGeom>
        </p:spPr>
      </p:pic>
      <p:pic>
        <p:nvPicPr>
          <p:cNvPr id="9" name="Graphic 8">
            <a:extLst>
              <a:ext uri="{FF2B5EF4-FFF2-40B4-BE49-F238E27FC236}">
                <a16:creationId xmlns:a16="http://schemas.microsoft.com/office/drawing/2014/main" id="{7B5A21E7-5D66-944C-9904-336A32E35B00}"/>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a:off x="477600" y="0"/>
            <a:ext cx="6616361" cy="6858000"/>
          </a:xfrm>
          <a:prstGeom prst="rect">
            <a:avLst/>
          </a:prstGeom>
        </p:spPr>
      </p:pic>
      <p:sp>
        <p:nvSpPr>
          <p:cNvPr id="11" name="Text Placeholder 9">
            <a:extLst>
              <a:ext uri="{FF2B5EF4-FFF2-40B4-BE49-F238E27FC236}">
                <a16:creationId xmlns:a16="http://schemas.microsoft.com/office/drawing/2014/main" id="{90C803A7-F959-F04C-9749-18E75963853A}"/>
              </a:ext>
            </a:extLst>
          </p:cNvPr>
          <p:cNvSpPr>
            <a:spLocks noGrp="1"/>
          </p:cNvSpPr>
          <p:nvPr>
            <p:ph type="body" sz="quarter" idx="11"/>
          </p:nvPr>
        </p:nvSpPr>
        <p:spPr>
          <a:xfrm>
            <a:off x="533400" y="1881187"/>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2" name="Title 13">
            <a:extLst>
              <a:ext uri="{FF2B5EF4-FFF2-40B4-BE49-F238E27FC236}">
                <a16:creationId xmlns:a16="http://schemas.microsoft.com/office/drawing/2014/main" id="{EC7EAA74-3473-5349-B5F3-CFEED6E6ADC9}"/>
              </a:ext>
            </a:extLst>
          </p:cNvPr>
          <p:cNvSpPr>
            <a:spLocks noGrp="1"/>
          </p:cNvSpPr>
          <p:nvPr>
            <p:ph type="title"/>
          </p:nvPr>
        </p:nvSpPr>
        <p:spPr>
          <a:xfrm>
            <a:off x="533399" y="584199"/>
            <a:ext cx="5418138" cy="1296989"/>
          </a:xfrm>
        </p:spPr>
        <p:txBody>
          <a:bodyPr/>
          <a:lstStyle>
            <a:lvl1pPr algn="l">
              <a:defRPr/>
            </a:lvl1pPr>
          </a:lstStyle>
          <a:p>
            <a:r>
              <a:rPr lang="da-DK"/>
              <a:t>Klik for at redigere titeltypografien i masteren</a:t>
            </a:r>
            <a:endParaRPr lang="en-GB" dirty="0"/>
          </a:p>
        </p:txBody>
      </p:sp>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Tree>
    <p:extLst>
      <p:ext uri="{BB962C8B-B14F-4D97-AF65-F5344CB8AC3E}">
        <p14:creationId xmlns:p14="http://schemas.microsoft.com/office/powerpoint/2010/main" val="3334452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icture wave righ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F1E2B-F0E1-024C-9920-5EA52AA173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036"/>
          <a:stretch/>
        </p:blipFill>
        <p:spPr>
          <a:xfrm>
            <a:off x="4954523" y="1443"/>
            <a:ext cx="7235951" cy="6855112"/>
          </a:xfrm>
          <a:prstGeom prst="rect">
            <a:avLst/>
          </a:prstGeom>
        </p:spPr>
      </p:pic>
      <p:pic>
        <p:nvPicPr>
          <p:cNvPr id="9" name="Graphic 8">
            <a:extLst>
              <a:ext uri="{FF2B5EF4-FFF2-40B4-BE49-F238E27FC236}">
                <a16:creationId xmlns:a16="http://schemas.microsoft.com/office/drawing/2014/main" id="{28514A59-C7F8-914B-8B68-0CF041C0847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a:off x="477600" y="0"/>
            <a:ext cx="6616361" cy="6858000"/>
          </a:xfrm>
          <a:prstGeom prst="rect">
            <a:avLst/>
          </a:prstGeom>
        </p:spPr>
      </p:pic>
      <p:sp>
        <p:nvSpPr>
          <p:cNvPr id="11" name="Text Placeholder 9">
            <a:extLst>
              <a:ext uri="{FF2B5EF4-FFF2-40B4-BE49-F238E27FC236}">
                <a16:creationId xmlns:a16="http://schemas.microsoft.com/office/drawing/2014/main" id="{57C00469-A920-5041-8479-154D827C4B14}"/>
              </a:ext>
            </a:extLst>
          </p:cNvPr>
          <p:cNvSpPr>
            <a:spLocks noGrp="1"/>
          </p:cNvSpPr>
          <p:nvPr>
            <p:ph type="body" sz="quarter" idx="11"/>
          </p:nvPr>
        </p:nvSpPr>
        <p:spPr>
          <a:xfrm>
            <a:off x="533400" y="1881187"/>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2" name="Title 13">
            <a:extLst>
              <a:ext uri="{FF2B5EF4-FFF2-40B4-BE49-F238E27FC236}">
                <a16:creationId xmlns:a16="http://schemas.microsoft.com/office/drawing/2014/main" id="{F0CAA8B4-894D-1D45-900D-248DE25C3B20}"/>
              </a:ext>
            </a:extLst>
          </p:cNvPr>
          <p:cNvSpPr>
            <a:spLocks noGrp="1"/>
          </p:cNvSpPr>
          <p:nvPr>
            <p:ph type="title"/>
          </p:nvPr>
        </p:nvSpPr>
        <p:spPr>
          <a:xfrm>
            <a:off x="533399" y="584199"/>
            <a:ext cx="5418138" cy="1296989"/>
          </a:xfrm>
        </p:spPr>
        <p:txBody>
          <a:bodyPr/>
          <a:lstStyle>
            <a:lvl1pPr algn="l">
              <a:defRPr/>
            </a:lvl1pPr>
          </a:lstStyle>
          <a:p>
            <a:r>
              <a:rPr lang="da-DK"/>
              <a:t>Klik for at redigere titeltypografien i masteren</a:t>
            </a:r>
            <a:endParaRPr lang="en-GB" dirty="0"/>
          </a:p>
        </p:txBody>
      </p:sp>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Tree>
    <p:extLst>
      <p:ext uri="{BB962C8B-B14F-4D97-AF65-F5344CB8AC3E}">
        <p14:creationId xmlns:p14="http://schemas.microsoft.com/office/powerpoint/2010/main" val="3579257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icture wave right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F1E2B-F0E1-024C-9920-5EA52AA173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954523" y="1443"/>
            <a:ext cx="7235951" cy="6855111"/>
          </a:xfrm>
          <a:prstGeom prst="rect">
            <a:avLst/>
          </a:prstGeom>
        </p:spPr>
      </p:pic>
      <p:pic>
        <p:nvPicPr>
          <p:cNvPr id="9" name="Graphic 8">
            <a:extLst>
              <a:ext uri="{FF2B5EF4-FFF2-40B4-BE49-F238E27FC236}">
                <a16:creationId xmlns:a16="http://schemas.microsoft.com/office/drawing/2014/main" id="{927C4A4A-2D0C-2E4E-A022-FEB37981CB5C}"/>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a:off x="477600" y="0"/>
            <a:ext cx="6616361" cy="6858000"/>
          </a:xfrm>
          <a:prstGeom prst="rect">
            <a:avLst/>
          </a:prstGeom>
        </p:spPr>
      </p:pic>
      <p:sp>
        <p:nvSpPr>
          <p:cNvPr id="11" name="Text Placeholder 9">
            <a:extLst>
              <a:ext uri="{FF2B5EF4-FFF2-40B4-BE49-F238E27FC236}">
                <a16:creationId xmlns:a16="http://schemas.microsoft.com/office/drawing/2014/main" id="{84CA59CE-9B51-FF4E-AA23-1CF3A78DAD1F}"/>
              </a:ext>
            </a:extLst>
          </p:cNvPr>
          <p:cNvSpPr>
            <a:spLocks noGrp="1"/>
          </p:cNvSpPr>
          <p:nvPr>
            <p:ph type="body" sz="quarter" idx="11"/>
          </p:nvPr>
        </p:nvSpPr>
        <p:spPr>
          <a:xfrm>
            <a:off x="533400" y="1881187"/>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2" name="Title 13">
            <a:extLst>
              <a:ext uri="{FF2B5EF4-FFF2-40B4-BE49-F238E27FC236}">
                <a16:creationId xmlns:a16="http://schemas.microsoft.com/office/drawing/2014/main" id="{910F833B-2F29-544F-BBBE-7B0B0A18900F}"/>
              </a:ext>
            </a:extLst>
          </p:cNvPr>
          <p:cNvSpPr>
            <a:spLocks noGrp="1"/>
          </p:cNvSpPr>
          <p:nvPr>
            <p:ph type="title"/>
          </p:nvPr>
        </p:nvSpPr>
        <p:spPr>
          <a:xfrm>
            <a:off x="533399" y="584199"/>
            <a:ext cx="5418138" cy="1296989"/>
          </a:xfrm>
        </p:spPr>
        <p:txBody>
          <a:bodyPr/>
          <a:lstStyle>
            <a:lvl1pPr algn="l">
              <a:defRPr/>
            </a:lvl1pPr>
          </a:lstStyle>
          <a:p>
            <a:r>
              <a:rPr lang="da-DK"/>
              <a:t>Klik for at redigere titeltypografien i masteren</a:t>
            </a:r>
            <a:endParaRPr lang="en-GB" dirty="0"/>
          </a:p>
        </p:txBody>
      </p:sp>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Tree>
    <p:extLst>
      <p:ext uri="{BB962C8B-B14F-4D97-AF65-F5344CB8AC3E}">
        <p14:creationId xmlns:p14="http://schemas.microsoft.com/office/powerpoint/2010/main" val="267929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coral">
    <p:bg>
      <p:bgPr>
        <a:gradFill>
          <a:gsLst>
            <a:gs pos="0">
              <a:srgbClr val="F9AD8C"/>
            </a:gs>
            <a:gs pos="74000">
              <a:srgbClr val="FF767E"/>
            </a:gs>
            <a:gs pos="100000">
              <a:srgbClr val="FF5862"/>
            </a:gs>
          </a:gsLst>
          <a:lin ang="18000000" scaled="0"/>
        </a:gra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0825237C-F4A7-1A46-9FEE-D2486DB674C1}"/>
              </a:ext>
            </a:extLst>
          </p:cNvPr>
          <p:cNvSpPr>
            <a:spLocks noGrp="1"/>
          </p:cNvSpPr>
          <p:nvPr>
            <p:ph type="title" hasCustomPrompt="1"/>
          </p:nvPr>
        </p:nvSpPr>
        <p:spPr>
          <a:xfrm>
            <a:off x="2209801" y="1628775"/>
            <a:ext cx="7847012" cy="2380526"/>
          </a:xfrm>
        </p:spPr>
        <p:txBody>
          <a:bodyPr anchor="ctr" anchorCtr="0"/>
          <a:lstStyle>
            <a:lvl1pPr algn="ctr">
              <a:defRPr sz="5500">
                <a:solidFill>
                  <a:schemeClr val="bg1"/>
                </a:solidFill>
              </a:defRPr>
            </a:lvl1pPr>
          </a:lstStyle>
          <a:p>
            <a:r>
              <a:rPr lang="en-GB" dirty="0"/>
              <a:t>Click to edit Master </a:t>
            </a:r>
            <a:br>
              <a:rPr lang="en-GB" dirty="0"/>
            </a:br>
            <a:r>
              <a:rPr lang="en-GB" dirty="0"/>
              <a:t>title style</a:t>
            </a:r>
            <a:endParaRPr lang="da-DK" dirty="0"/>
          </a:p>
        </p:txBody>
      </p:sp>
      <p:sp>
        <p:nvSpPr>
          <p:cNvPr id="6" name="Text Placeholder 9">
            <a:extLst>
              <a:ext uri="{FF2B5EF4-FFF2-40B4-BE49-F238E27FC236}">
                <a16:creationId xmlns:a16="http://schemas.microsoft.com/office/drawing/2014/main" id="{9935935E-6B53-0040-AB8A-44EFB4743492}"/>
              </a:ext>
            </a:extLst>
          </p:cNvPr>
          <p:cNvSpPr>
            <a:spLocks noGrp="1"/>
          </p:cNvSpPr>
          <p:nvPr>
            <p:ph type="body" sz="quarter" idx="10"/>
          </p:nvPr>
        </p:nvSpPr>
        <p:spPr>
          <a:xfrm>
            <a:off x="2209801" y="4009301"/>
            <a:ext cx="7847012" cy="703986"/>
          </a:xfrm>
        </p:spPr>
        <p:txBody>
          <a:bodyPr anchor="t" anchorCtr="0"/>
          <a:lstStyle>
            <a:lvl1pPr marL="6350" indent="0" algn="ctr">
              <a:buFontTx/>
              <a:buNone/>
              <a:defRPr sz="2000">
                <a:solidFill>
                  <a:schemeClr val="bg1"/>
                </a:solidFill>
              </a:defRPr>
            </a:lvl1pPr>
            <a:lvl2pPr marL="6350" indent="0">
              <a:buNone/>
              <a:defRPr/>
            </a:lvl2pPr>
          </a:lstStyle>
          <a:p>
            <a:pPr lvl="0"/>
            <a:r>
              <a:rPr lang="da-DK"/>
              <a:t>Klik for at redigere teksttypografierne i masteren</a:t>
            </a:r>
          </a:p>
        </p:txBody>
      </p:sp>
      <p:pic>
        <p:nvPicPr>
          <p:cNvPr id="4" name="Logo">
            <a:extLst>
              <a:ext uri="{FF2B5EF4-FFF2-40B4-BE49-F238E27FC236}">
                <a16:creationId xmlns:a16="http://schemas.microsoft.com/office/drawing/2014/main" id="{87AE5B3A-2D0E-E948-A917-6BF73E914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646000" y="5768975"/>
            <a:ext cx="900000" cy="382436"/>
          </a:xfrm>
          <a:prstGeom prst="rect">
            <a:avLst/>
          </a:prstGeom>
        </p:spPr>
      </p:pic>
    </p:spTree>
    <p:extLst>
      <p:ext uri="{BB962C8B-B14F-4D97-AF65-F5344CB8AC3E}">
        <p14:creationId xmlns:p14="http://schemas.microsoft.com/office/powerpoint/2010/main" val="3871373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icture wave lef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F1E2B-F0E1-024C-9920-5EA52AA173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9567"/>
          <a:stretch/>
        </p:blipFill>
        <p:spPr>
          <a:xfrm>
            <a:off x="3583" y="0"/>
            <a:ext cx="7239000" cy="6858000"/>
          </a:xfrm>
          <a:prstGeom prst="rect">
            <a:avLst/>
          </a:prstGeom>
        </p:spPr>
      </p:pic>
      <p:pic>
        <p:nvPicPr>
          <p:cNvPr id="7" name="Graphic 6">
            <a:extLst>
              <a:ext uri="{FF2B5EF4-FFF2-40B4-BE49-F238E27FC236}">
                <a16:creationId xmlns:a16="http://schemas.microsoft.com/office/drawing/2014/main" id="{A6E1026F-3C93-244D-BB82-23399084D1D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flipH="1">
            <a:off x="5098039" y="0"/>
            <a:ext cx="6616361" cy="6858000"/>
          </a:xfrm>
          <a:prstGeom prst="rect">
            <a:avLst/>
          </a:prstGeom>
        </p:spPr>
      </p:pic>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lvl1pPr>
              <a:defRPr>
                <a:solidFill>
                  <a:schemeClr val="bg1"/>
                </a:solidFill>
              </a:defRPr>
            </a:lvl1pPr>
          </a:lstStyle>
          <a:p>
            <a:fld id="{8072DEAF-F380-4BEC-8226-B0061A7BDCBA}" type="slidenum">
              <a:rPr lang="da-DK" smtClean="0"/>
              <a:pPr/>
              <a:t>‹nr.›</a:t>
            </a:fld>
            <a:endParaRPr lang="da-DK" dirty="0">
              <a:solidFill>
                <a:schemeClr val="bg1"/>
              </a:solidFill>
            </a:endParaRPr>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6240463" y="1881187"/>
            <a:ext cx="5472112"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4" name="Title 13">
            <a:extLst>
              <a:ext uri="{FF2B5EF4-FFF2-40B4-BE49-F238E27FC236}">
                <a16:creationId xmlns:a16="http://schemas.microsoft.com/office/drawing/2014/main" id="{8DD6918D-8C02-1A40-B5F9-9791F52924F1}"/>
              </a:ext>
            </a:extLst>
          </p:cNvPr>
          <p:cNvSpPr>
            <a:spLocks noGrp="1"/>
          </p:cNvSpPr>
          <p:nvPr>
            <p:ph type="title"/>
          </p:nvPr>
        </p:nvSpPr>
        <p:spPr>
          <a:xfrm>
            <a:off x="6240462" y="584199"/>
            <a:ext cx="5472113" cy="1296989"/>
          </a:xfrm>
        </p:spPr>
        <p:txBody>
          <a:bodyPr/>
          <a:lstStyle>
            <a:lvl1pPr algn="l">
              <a:defRPr/>
            </a:lvl1pPr>
          </a:lstStyle>
          <a:p>
            <a:r>
              <a:rPr lang="da-DK"/>
              <a:t>Klik for at redigere titeltypografien i masteren</a:t>
            </a:r>
            <a:endParaRPr lang="en-GB" dirty="0"/>
          </a:p>
        </p:txBody>
      </p:sp>
      <p:pic>
        <p:nvPicPr>
          <p:cNvPr id="2" name="Graphic 1">
            <a:extLst>
              <a:ext uri="{FF2B5EF4-FFF2-40B4-BE49-F238E27FC236}">
                <a16:creationId xmlns:a16="http://schemas.microsoft.com/office/drawing/2014/main" id="{F4DBABC2-4246-3549-9BCA-480A5A432AF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19179" y="6086188"/>
            <a:ext cx="693395" cy="297680"/>
          </a:xfrm>
          <a:prstGeom prst="rect">
            <a:avLst/>
          </a:prstGeom>
        </p:spPr>
      </p:pic>
    </p:spTree>
    <p:extLst>
      <p:ext uri="{BB962C8B-B14F-4D97-AF65-F5344CB8AC3E}">
        <p14:creationId xmlns:p14="http://schemas.microsoft.com/office/powerpoint/2010/main" val="2615770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icture wave lef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198FEC-8427-3140-914B-A465FA47CC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394"/>
          <a:stretch/>
        </p:blipFill>
        <p:spPr>
          <a:xfrm>
            <a:off x="23674" y="2887"/>
            <a:ext cx="7235952" cy="6855113"/>
          </a:xfrm>
          <a:prstGeom prst="rect">
            <a:avLst/>
          </a:prstGeom>
        </p:spPr>
      </p:pic>
      <p:pic>
        <p:nvPicPr>
          <p:cNvPr id="7" name="Graphic 6">
            <a:extLst>
              <a:ext uri="{FF2B5EF4-FFF2-40B4-BE49-F238E27FC236}">
                <a16:creationId xmlns:a16="http://schemas.microsoft.com/office/drawing/2014/main" id="{A6E1026F-3C93-244D-BB82-23399084D1D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flipH="1">
            <a:off x="5098039" y="0"/>
            <a:ext cx="6616361" cy="6858000"/>
          </a:xfrm>
          <a:prstGeom prst="rect">
            <a:avLst/>
          </a:prstGeom>
        </p:spPr>
      </p:pic>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lvl1pPr>
              <a:defRPr>
                <a:solidFill>
                  <a:schemeClr val="bg1"/>
                </a:solidFill>
              </a:defRPr>
            </a:lvl1pPr>
          </a:lstStyle>
          <a:p>
            <a:fld id="{8072DEAF-F380-4BEC-8226-B0061A7BDCBA}" type="slidenum">
              <a:rPr lang="da-DK" smtClean="0"/>
              <a:pPr/>
              <a:t>‹nr.›</a:t>
            </a:fld>
            <a:endParaRPr lang="da-DK" dirty="0">
              <a:solidFill>
                <a:schemeClr val="bg1"/>
              </a:solidFill>
            </a:endParaRPr>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6240463" y="1881187"/>
            <a:ext cx="5472112"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4" name="Title 13">
            <a:extLst>
              <a:ext uri="{FF2B5EF4-FFF2-40B4-BE49-F238E27FC236}">
                <a16:creationId xmlns:a16="http://schemas.microsoft.com/office/drawing/2014/main" id="{8DD6918D-8C02-1A40-B5F9-9791F52924F1}"/>
              </a:ext>
            </a:extLst>
          </p:cNvPr>
          <p:cNvSpPr>
            <a:spLocks noGrp="1"/>
          </p:cNvSpPr>
          <p:nvPr>
            <p:ph type="title"/>
          </p:nvPr>
        </p:nvSpPr>
        <p:spPr>
          <a:xfrm>
            <a:off x="6240462" y="584199"/>
            <a:ext cx="5472113" cy="1296989"/>
          </a:xfrm>
        </p:spPr>
        <p:txBody>
          <a:bodyPr/>
          <a:lstStyle>
            <a:lvl1pPr algn="l">
              <a:defRPr/>
            </a:lvl1pPr>
          </a:lstStyle>
          <a:p>
            <a:r>
              <a:rPr lang="da-DK"/>
              <a:t>Klik for at redigere titeltypografien i masteren</a:t>
            </a:r>
            <a:endParaRPr lang="en-GB" dirty="0"/>
          </a:p>
        </p:txBody>
      </p:sp>
      <p:pic>
        <p:nvPicPr>
          <p:cNvPr id="2" name="Graphic 1">
            <a:extLst>
              <a:ext uri="{FF2B5EF4-FFF2-40B4-BE49-F238E27FC236}">
                <a16:creationId xmlns:a16="http://schemas.microsoft.com/office/drawing/2014/main" id="{F4DBABC2-4246-3549-9BCA-480A5A432AF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19179" y="6086188"/>
            <a:ext cx="693395" cy="297680"/>
          </a:xfrm>
          <a:prstGeom prst="rect">
            <a:avLst/>
          </a:prstGeom>
        </p:spPr>
      </p:pic>
    </p:spTree>
    <p:extLst>
      <p:ext uri="{BB962C8B-B14F-4D97-AF65-F5344CB8AC3E}">
        <p14:creationId xmlns:p14="http://schemas.microsoft.com/office/powerpoint/2010/main" val="3129972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icture wave lef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BF299-3C58-9D4B-97F9-3D706CB616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5789" r="526"/>
          <a:stretch/>
        </p:blipFill>
        <p:spPr>
          <a:xfrm>
            <a:off x="0" y="0"/>
            <a:ext cx="6057900" cy="6858000"/>
          </a:xfrm>
          <a:prstGeom prst="rect">
            <a:avLst/>
          </a:prstGeom>
        </p:spPr>
      </p:pic>
      <p:pic>
        <p:nvPicPr>
          <p:cNvPr id="7" name="Graphic 6">
            <a:extLst>
              <a:ext uri="{FF2B5EF4-FFF2-40B4-BE49-F238E27FC236}">
                <a16:creationId xmlns:a16="http://schemas.microsoft.com/office/drawing/2014/main" id="{A6E1026F-3C93-244D-BB82-23399084D1D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19"/>
          <a:stretch/>
        </p:blipFill>
        <p:spPr>
          <a:xfrm flipH="1">
            <a:off x="5098039" y="0"/>
            <a:ext cx="6616361" cy="6858000"/>
          </a:xfrm>
          <a:prstGeom prst="rect">
            <a:avLst/>
          </a:prstGeom>
        </p:spPr>
      </p:pic>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lvl1pPr>
              <a:defRPr>
                <a:solidFill>
                  <a:schemeClr val="bg1"/>
                </a:solidFill>
              </a:defRPr>
            </a:lvl1pPr>
          </a:lstStyle>
          <a:p>
            <a:fld id="{8072DEAF-F380-4BEC-8226-B0061A7BDCBA}" type="slidenum">
              <a:rPr lang="da-DK" smtClean="0"/>
              <a:pPr/>
              <a:t>‹nr.›</a:t>
            </a:fld>
            <a:endParaRPr lang="da-DK" dirty="0">
              <a:solidFill>
                <a:schemeClr val="bg1"/>
              </a:solidFill>
            </a:endParaRPr>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6240463" y="1881187"/>
            <a:ext cx="5472112"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4" name="Title 13">
            <a:extLst>
              <a:ext uri="{FF2B5EF4-FFF2-40B4-BE49-F238E27FC236}">
                <a16:creationId xmlns:a16="http://schemas.microsoft.com/office/drawing/2014/main" id="{8DD6918D-8C02-1A40-B5F9-9791F52924F1}"/>
              </a:ext>
            </a:extLst>
          </p:cNvPr>
          <p:cNvSpPr>
            <a:spLocks noGrp="1"/>
          </p:cNvSpPr>
          <p:nvPr>
            <p:ph type="title"/>
          </p:nvPr>
        </p:nvSpPr>
        <p:spPr>
          <a:xfrm>
            <a:off x="6240462" y="584199"/>
            <a:ext cx="5472113" cy="1296989"/>
          </a:xfrm>
        </p:spPr>
        <p:txBody>
          <a:bodyPr/>
          <a:lstStyle>
            <a:lvl1pPr algn="l">
              <a:defRPr/>
            </a:lvl1pPr>
          </a:lstStyle>
          <a:p>
            <a:r>
              <a:rPr lang="da-DK"/>
              <a:t>Klik for at redigere titeltypografien i masteren</a:t>
            </a:r>
            <a:endParaRPr lang="en-GB" dirty="0"/>
          </a:p>
        </p:txBody>
      </p:sp>
      <p:pic>
        <p:nvPicPr>
          <p:cNvPr id="2" name="Graphic 1">
            <a:extLst>
              <a:ext uri="{FF2B5EF4-FFF2-40B4-BE49-F238E27FC236}">
                <a16:creationId xmlns:a16="http://schemas.microsoft.com/office/drawing/2014/main" id="{F4DBABC2-4246-3549-9BCA-480A5A432AF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19179" y="6086188"/>
            <a:ext cx="693395" cy="297680"/>
          </a:xfrm>
          <a:prstGeom prst="rect">
            <a:avLst/>
          </a:prstGeom>
        </p:spPr>
      </p:pic>
    </p:spTree>
    <p:extLst>
      <p:ext uri="{BB962C8B-B14F-4D97-AF65-F5344CB8AC3E}">
        <p14:creationId xmlns:p14="http://schemas.microsoft.com/office/powerpoint/2010/main" val="3292832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cture wave midd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F1E2B-F0E1-024C-9920-5EA52AA173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876425" y="0"/>
            <a:ext cx="7239000" cy="6858000"/>
          </a:xfrm>
          <a:prstGeom prst="rect">
            <a:avLst/>
          </a:prstGeom>
        </p:spPr>
      </p:pic>
      <p:pic>
        <p:nvPicPr>
          <p:cNvPr id="7" name="Graphic 6">
            <a:extLst>
              <a:ext uri="{FF2B5EF4-FFF2-40B4-BE49-F238E27FC236}">
                <a16:creationId xmlns:a16="http://schemas.microsoft.com/office/drawing/2014/main" id="{A6E1026F-3C93-244D-BB82-23399084D1D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9265" r="1"/>
          <a:stretch/>
        </p:blipFill>
        <p:spPr>
          <a:xfrm>
            <a:off x="371061" y="0"/>
            <a:ext cx="4321684" cy="6858000"/>
          </a:xfrm>
          <a:prstGeom prst="rect">
            <a:avLst/>
          </a:prstGeom>
        </p:spPr>
      </p:pic>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7"/>
            <a:ext cx="2743199"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
        <p:nvSpPr>
          <p:cNvPr id="14" name="Title 13">
            <a:extLst>
              <a:ext uri="{FF2B5EF4-FFF2-40B4-BE49-F238E27FC236}">
                <a16:creationId xmlns:a16="http://schemas.microsoft.com/office/drawing/2014/main" id="{8DD6918D-8C02-1A40-B5F9-9791F52924F1}"/>
              </a:ext>
            </a:extLst>
          </p:cNvPr>
          <p:cNvSpPr>
            <a:spLocks noGrp="1"/>
          </p:cNvSpPr>
          <p:nvPr>
            <p:ph type="title"/>
          </p:nvPr>
        </p:nvSpPr>
        <p:spPr>
          <a:xfrm>
            <a:off x="533400" y="584199"/>
            <a:ext cx="2743200" cy="1044575"/>
          </a:xfrm>
        </p:spPr>
        <p:txBody>
          <a:bodyPr/>
          <a:lstStyle>
            <a:lvl1pPr algn="l">
              <a:defRPr/>
            </a:lvl1pPr>
          </a:lstStyle>
          <a:p>
            <a:r>
              <a:rPr lang="da-DK"/>
              <a:t>Klik for at redigere titeltypografien i masteren</a:t>
            </a:r>
            <a:endParaRPr lang="en-GB" dirty="0"/>
          </a:p>
        </p:txBody>
      </p:sp>
      <p:pic>
        <p:nvPicPr>
          <p:cNvPr id="9" name="Graphic 8">
            <a:extLst>
              <a:ext uri="{FF2B5EF4-FFF2-40B4-BE49-F238E27FC236}">
                <a16:creationId xmlns:a16="http://schemas.microsoft.com/office/drawing/2014/main" id="{A607B3BD-3C19-5041-8590-965471987E9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2725"/>
          <a:stretch/>
        </p:blipFill>
        <p:spPr>
          <a:xfrm flipH="1" flipV="1">
            <a:off x="7780574" y="0"/>
            <a:ext cx="3363981" cy="6858000"/>
          </a:xfrm>
          <a:prstGeom prst="rect">
            <a:avLst/>
          </a:prstGeom>
        </p:spPr>
      </p:pic>
      <p:sp>
        <p:nvSpPr>
          <p:cNvPr id="4" name="Content Placeholder 3">
            <a:extLst>
              <a:ext uri="{FF2B5EF4-FFF2-40B4-BE49-F238E27FC236}">
                <a16:creationId xmlns:a16="http://schemas.microsoft.com/office/drawing/2014/main" id="{414F1A74-E085-E949-9C08-A386B033BA26}"/>
              </a:ext>
            </a:extLst>
          </p:cNvPr>
          <p:cNvSpPr>
            <a:spLocks noGrp="1"/>
          </p:cNvSpPr>
          <p:nvPr>
            <p:ph sz="quarter" idx="12"/>
          </p:nvPr>
        </p:nvSpPr>
        <p:spPr>
          <a:xfrm>
            <a:off x="8997950" y="1881188"/>
            <a:ext cx="2716213"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pic>
        <p:nvPicPr>
          <p:cNvPr id="2" name="Graphic 1">
            <a:extLst>
              <a:ext uri="{FF2B5EF4-FFF2-40B4-BE49-F238E27FC236}">
                <a16:creationId xmlns:a16="http://schemas.microsoft.com/office/drawing/2014/main" id="{A438477C-2865-0840-966A-45A80C7DF34F}"/>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019179" y="6086188"/>
            <a:ext cx="693395" cy="297680"/>
          </a:xfrm>
          <a:prstGeom prst="rect">
            <a:avLst/>
          </a:prstGeom>
        </p:spPr>
      </p:pic>
    </p:spTree>
    <p:extLst>
      <p:ext uri="{BB962C8B-B14F-4D97-AF65-F5344CB8AC3E}">
        <p14:creationId xmlns:p14="http://schemas.microsoft.com/office/powerpoint/2010/main" val="271642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icture wave midd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8427E-E2A8-C54D-80FE-CD3899A62F9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195" r="-2195"/>
          <a:stretch/>
        </p:blipFill>
        <p:spPr>
          <a:xfrm>
            <a:off x="2030148" y="0"/>
            <a:ext cx="7239000" cy="6858000"/>
          </a:xfrm>
          <a:prstGeom prst="rect">
            <a:avLst/>
          </a:prstGeom>
        </p:spPr>
      </p:pic>
      <p:pic>
        <p:nvPicPr>
          <p:cNvPr id="7" name="Graphic 6">
            <a:extLst>
              <a:ext uri="{FF2B5EF4-FFF2-40B4-BE49-F238E27FC236}">
                <a16:creationId xmlns:a16="http://schemas.microsoft.com/office/drawing/2014/main" id="{A6E1026F-3C93-244D-BB82-23399084D1D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9265" r="1"/>
          <a:stretch/>
        </p:blipFill>
        <p:spPr>
          <a:xfrm>
            <a:off x="371061" y="0"/>
            <a:ext cx="4321684" cy="6858000"/>
          </a:xfrm>
          <a:prstGeom prst="rect">
            <a:avLst/>
          </a:prstGeom>
        </p:spPr>
      </p:pic>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7"/>
            <a:ext cx="2743199"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
        <p:nvSpPr>
          <p:cNvPr id="14" name="Title 13">
            <a:extLst>
              <a:ext uri="{FF2B5EF4-FFF2-40B4-BE49-F238E27FC236}">
                <a16:creationId xmlns:a16="http://schemas.microsoft.com/office/drawing/2014/main" id="{8DD6918D-8C02-1A40-B5F9-9791F52924F1}"/>
              </a:ext>
            </a:extLst>
          </p:cNvPr>
          <p:cNvSpPr>
            <a:spLocks noGrp="1"/>
          </p:cNvSpPr>
          <p:nvPr>
            <p:ph type="title"/>
          </p:nvPr>
        </p:nvSpPr>
        <p:spPr>
          <a:xfrm>
            <a:off x="533400" y="584199"/>
            <a:ext cx="2743200" cy="1044575"/>
          </a:xfrm>
        </p:spPr>
        <p:txBody>
          <a:bodyPr/>
          <a:lstStyle>
            <a:lvl1pPr algn="l">
              <a:defRPr/>
            </a:lvl1pPr>
          </a:lstStyle>
          <a:p>
            <a:r>
              <a:rPr lang="da-DK"/>
              <a:t>Klik for at redigere titeltypografien i masteren</a:t>
            </a:r>
            <a:endParaRPr lang="en-GB" dirty="0"/>
          </a:p>
        </p:txBody>
      </p:sp>
      <p:pic>
        <p:nvPicPr>
          <p:cNvPr id="9" name="Graphic 8">
            <a:extLst>
              <a:ext uri="{FF2B5EF4-FFF2-40B4-BE49-F238E27FC236}">
                <a16:creationId xmlns:a16="http://schemas.microsoft.com/office/drawing/2014/main" id="{A607B3BD-3C19-5041-8590-965471987E9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2725"/>
          <a:stretch/>
        </p:blipFill>
        <p:spPr>
          <a:xfrm flipH="1" flipV="1">
            <a:off x="7780574" y="0"/>
            <a:ext cx="3363981" cy="6858000"/>
          </a:xfrm>
          <a:prstGeom prst="rect">
            <a:avLst/>
          </a:prstGeom>
        </p:spPr>
      </p:pic>
      <p:sp>
        <p:nvSpPr>
          <p:cNvPr id="4" name="Content Placeholder 3">
            <a:extLst>
              <a:ext uri="{FF2B5EF4-FFF2-40B4-BE49-F238E27FC236}">
                <a16:creationId xmlns:a16="http://schemas.microsoft.com/office/drawing/2014/main" id="{414F1A74-E085-E949-9C08-A386B033BA26}"/>
              </a:ext>
            </a:extLst>
          </p:cNvPr>
          <p:cNvSpPr>
            <a:spLocks noGrp="1"/>
          </p:cNvSpPr>
          <p:nvPr>
            <p:ph sz="quarter" idx="12"/>
          </p:nvPr>
        </p:nvSpPr>
        <p:spPr>
          <a:xfrm>
            <a:off x="8997950" y="1881188"/>
            <a:ext cx="2716213"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pic>
        <p:nvPicPr>
          <p:cNvPr id="2" name="Graphic 1">
            <a:extLst>
              <a:ext uri="{FF2B5EF4-FFF2-40B4-BE49-F238E27FC236}">
                <a16:creationId xmlns:a16="http://schemas.microsoft.com/office/drawing/2014/main" id="{A438477C-2865-0840-966A-45A80C7DF34F}"/>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019179" y="6086188"/>
            <a:ext cx="693395" cy="297680"/>
          </a:xfrm>
          <a:prstGeom prst="rect">
            <a:avLst/>
          </a:prstGeom>
        </p:spPr>
      </p:pic>
    </p:spTree>
    <p:extLst>
      <p:ext uri="{BB962C8B-B14F-4D97-AF65-F5344CB8AC3E}">
        <p14:creationId xmlns:p14="http://schemas.microsoft.com/office/powerpoint/2010/main" val="2897724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icture wave midd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27E7DB-0C68-B94E-ADA7-7910A844444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79566" y="1443"/>
            <a:ext cx="7235951" cy="6855112"/>
          </a:xfrm>
          <a:prstGeom prst="rect">
            <a:avLst/>
          </a:prstGeom>
        </p:spPr>
      </p:pic>
      <p:pic>
        <p:nvPicPr>
          <p:cNvPr id="7" name="Graphic 6">
            <a:extLst>
              <a:ext uri="{FF2B5EF4-FFF2-40B4-BE49-F238E27FC236}">
                <a16:creationId xmlns:a16="http://schemas.microsoft.com/office/drawing/2014/main" id="{A6E1026F-3C93-244D-BB82-23399084D1D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9265" r="1"/>
          <a:stretch/>
        </p:blipFill>
        <p:spPr>
          <a:xfrm>
            <a:off x="371061" y="0"/>
            <a:ext cx="4321684" cy="6858000"/>
          </a:xfrm>
          <a:prstGeom prst="rect">
            <a:avLst/>
          </a:prstGeom>
        </p:spPr>
      </p:pic>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7"/>
            <a:ext cx="2743199"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13" name="Graphic 12">
            <a:extLst>
              <a:ext uri="{FF2B5EF4-FFF2-40B4-BE49-F238E27FC236}">
                <a16:creationId xmlns:a16="http://schemas.microsoft.com/office/drawing/2014/main" id="{6FBF445B-668A-DF4C-9615-0EF98B4B9E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19600" y="6087599"/>
            <a:ext cx="694800" cy="295240"/>
          </a:xfrm>
          <a:prstGeom prst="rect">
            <a:avLst/>
          </a:prstGeom>
        </p:spPr>
      </p:pic>
      <p:sp>
        <p:nvSpPr>
          <p:cNvPr id="14" name="Title 13">
            <a:extLst>
              <a:ext uri="{FF2B5EF4-FFF2-40B4-BE49-F238E27FC236}">
                <a16:creationId xmlns:a16="http://schemas.microsoft.com/office/drawing/2014/main" id="{8DD6918D-8C02-1A40-B5F9-9791F52924F1}"/>
              </a:ext>
            </a:extLst>
          </p:cNvPr>
          <p:cNvSpPr>
            <a:spLocks noGrp="1"/>
          </p:cNvSpPr>
          <p:nvPr>
            <p:ph type="title"/>
          </p:nvPr>
        </p:nvSpPr>
        <p:spPr>
          <a:xfrm>
            <a:off x="533400" y="584199"/>
            <a:ext cx="2743200" cy="1044575"/>
          </a:xfrm>
        </p:spPr>
        <p:txBody>
          <a:bodyPr/>
          <a:lstStyle>
            <a:lvl1pPr algn="l">
              <a:defRPr/>
            </a:lvl1pPr>
          </a:lstStyle>
          <a:p>
            <a:r>
              <a:rPr lang="da-DK"/>
              <a:t>Klik for at redigere titeltypografien i masteren</a:t>
            </a:r>
            <a:endParaRPr lang="en-GB" dirty="0"/>
          </a:p>
        </p:txBody>
      </p:sp>
      <p:pic>
        <p:nvPicPr>
          <p:cNvPr id="9" name="Graphic 8">
            <a:extLst>
              <a:ext uri="{FF2B5EF4-FFF2-40B4-BE49-F238E27FC236}">
                <a16:creationId xmlns:a16="http://schemas.microsoft.com/office/drawing/2014/main" id="{A607B3BD-3C19-5041-8590-965471987E9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2725"/>
          <a:stretch/>
        </p:blipFill>
        <p:spPr>
          <a:xfrm flipH="1" flipV="1">
            <a:off x="7780574" y="0"/>
            <a:ext cx="3363981" cy="6858000"/>
          </a:xfrm>
          <a:prstGeom prst="rect">
            <a:avLst/>
          </a:prstGeom>
        </p:spPr>
      </p:pic>
      <p:sp>
        <p:nvSpPr>
          <p:cNvPr id="4" name="Content Placeholder 3">
            <a:extLst>
              <a:ext uri="{FF2B5EF4-FFF2-40B4-BE49-F238E27FC236}">
                <a16:creationId xmlns:a16="http://schemas.microsoft.com/office/drawing/2014/main" id="{414F1A74-E085-E949-9C08-A386B033BA26}"/>
              </a:ext>
            </a:extLst>
          </p:cNvPr>
          <p:cNvSpPr>
            <a:spLocks noGrp="1"/>
          </p:cNvSpPr>
          <p:nvPr>
            <p:ph sz="quarter" idx="12"/>
          </p:nvPr>
        </p:nvSpPr>
        <p:spPr>
          <a:xfrm>
            <a:off x="8997950" y="1881188"/>
            <a:ext cx="2716213"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pic>
        <p:nvPicPr>
          <p:cNvPr id="2" name="Graphic 1">
            <a:extLst>
              <a:ext uri="{FF2B5EF4-FFF2-40B4-BE49-F238E27FC236}">
                <a16:creationId xmlns:a16="http://schemas.microsoft.com/office/drawing/2014/main" id="{A438477C-2865-0840-966A-45A80C7DF34F}"/>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019179" y="6086188"/>
            <a:ext cx="693395" cy="297680"/>
          </a:xfrm>
          <a:prstGeom prst="rect">
            <a:avLst/>
          </a:prstGeom>
        </p:spPr>
      </p:pic>
    </p:spTree>
    <p:extLst>
      <p:ext uri="{BB962C8B-B14F-4D97-AF65-F5344CB8AC3E}">
        <p14:creationId xmlns:p14="http://schemas.microsoft.com/office/powerpoint/2010/main" val="1361393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le, Content and content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D1BC91-2DD1-4A41-B59B-82EE22622F6F}"/>
              </a:ext>
            </a:extLst>
          </p:cNvPr>
          <p:cNvSpPr/>
          <p:nvPr userDrawn="1"/>
        </p:nvSpPr>
        <p:spPr>
          <a:xfrm>
            <a:off x="6240465" y="0"/>
            <a:ext cx="5951536" cy="6858000"/>
          </a:xfrm>
          <a:prstGeom prst="rect">
            <a:avLst/>
          </a:prstGeom>
          <a:gradFill>
            <a:gsLst>
              <a:gs pos="40000">
                <a:srgbClr val="2537A4"/>
              </a:gs>
              <a:gs pos="0">
                <a:schemeClr val="accent1"/>
              </a:gs>
              <a:gs pos="100000">
                <a:schemeClr val="tx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F735BADE-B9BB-4F95-ADD2-D416CBEBEF34}"/>
              </a:ext>
            </a:extLst>
          </p:cNvPr>
          <p:cNvSpPr>
            <a:spLocks noGrp="1"/>
          </p:cNvSpPr>
          <p:nvPr>
            <p:ph type="title"/>
          </p:nvPr>
        </p:nvSpPr>
        <p:spPr>
          <a:xfrm>
            <a:off x="533399" y="584199"/>
            <a:ext cx="5418139" cy="1296989"/>
          </a:xfrm>
        </p:spPr>
        <p:txBody>
          <a:bodyPr/>
          <a:lstStyle>
            <a:lvl1pPr algn="l">
              <a:defRPr/>
            </a:lvl1pPr>
          </a:lstStyle>
          <a:p>
            <a:r>
              <a:rPr lang="da-DK"/>
              <a:t>Klik for at redigere titeltypografien i masteren</a:t>
            </a:r>
            <a:endParaRPr lang="da-DK" dirty="0"/>
          </a:p>
        </p:txBody>
      </p:sp>
      <p:sp>
        <p:nvSpPr>
          <p:cNvPr id="8" name="Slide Number Placeholder 7">
            <a:extLst>
              <a:ext uri="{FF2B5EF4-FFF2-40B4-BE49-F238E27FC236}">
                <a16:creationId xmlns:a16="http://schemas.microsoft.com/office/drawing/2014/main" id="{8C694A73-F511-A64D-9047-DA0612426BBC}"/>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10" name="Text Placeholder 9">
            <a:extLst>
              <a:ext uri="{FF2B5EF4-FFF2-40B4-BE49-F238E27FC236}">
                <a16:creationId xmlns:a16="http://schemas.microsoft.com/office/drawing/2014/main" id="{1090E8AC-3EB6-DB4B-827F-4DFD793EA522}"/>
              </a:ext>
            </a:extLst>
          </p:cNvPr>
          <p:cNvSpPr>
            <a:spLocks noGrp="1"/>
          </p:cNvSpPr>
          <p:nvPr>
            <p:ph type="body" sz="quarter" idx="11"/>
          </p:nvPr>
        </p:nvSpPr>
        <p:spPr>
          <a:xfrm>
            <a:off x="533400" y="1881188"/>
            <a:ext cx="5418138" cy="38877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6" name="Text Placeholder 10">
            <a:extLst>
              <a:ext uri="{FF2B5EF4-FFF2-40B4-BE49-F238E27FC236}">
                <a16:creationId xmlns:a16="http://schemas.microsoft.com/office/drawing/2014/main" id="{5F7CB8AD-BB0A-AA40-A4BC-89EA4F91A558}"/>
              </a:ext>
            </a:extLst>
          </p:cNvPr>
          <p:cNvSpPr>
            <a:spLocks noGrp="1"/>
          </p:cNvSpPr>
          <p:nvPr>
            <p:ph type="body" sz="quarter" idx="15" hasCustomPrompt="1"/>
          </p:nvPr>
        </p:nvSpPr>
        <p:spPr>
          <a:xfrm>
            <a:off x="11019600" y="6087600"/>
            <a:ext cx="694800" cy="2952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bIns="0">
            <a:normAutofit/>
          </a:bodyPr>
          <a:lstStyle>
            <a:lvl1pPr marL="0" indent="0">
              <a:buFontTx/>
              <a:buNone/>
              <a:defRPr sz="100">
                <a:solidFill>
                  <a:srgbClr val="FF0000"/>
                </a:solidFill>
              </a:defRPr>
            </a:lvl1pPr>
          </a:lstStyle>
          <a:p>
            <a:pPr lvl="0"/>
            <a:r>
              <a:rPr lang="en-GB" dirty="0"/>
              <a:t>.</a:t>
            </a:r>
          </a:p>
        </p:txBody>
      </p:sp>
      <p:sp>
        <p:nvSpPr>
          <p:cNvPr id="9" name="Content Placeholder 8">
            <a:extLst>
              <a:ext uri="{FF2B5EF4-FFF2-40B4-BE49-F238E27FC236}">
                <a16:creationId xmlns:a16="http://schemas.microsoft.com/office/drawing/2014/main" id="{4C85FA52-D477-814F-BD3D-BD61DA5B0DE3}"/>
              </a:ext>
            </a:extLst>
          </p:cNvPr>
          <p:cNvSpPr>
            <a:spLocks noGrp="1"/>
          </p:cNvSpPr>
          <p:nvPr>
            <p:ph sz="quarter" idx="16"/>
          </p:nvPr>
        </p:nvSpPr>
        <p:spPr>
          <a:xfrm>
            <a:off x="6732104" y="584200"/>
            <a:ext cx="4982295" cy="5184775"/>
          </a:xfrm>
        </p:spPr>
        <p:txBody>
          <a:bodyPr lIns="0" tIns="0" rIns="0" bIns="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Tree>
    <p:extLst>
      <p:ext uri="{BB962C8B-B14F-4D97-AF65-F5344CB8AC3E}">
        <p14:creationId xmlns:p14="http://schemas.microsoft.com/office/powerpoint/2010/main" val="2531606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92FC-FF24-46B2-98DE-5280723DA00E}"/>
              </a:ext>
            </a:extLst>
          </p:cNvPr>
          <p:cNvSpPr>
            <a:spLocks noGrp="1"/>
          </p:cNvSpPr>
          <p:nvPr>
            <p:ph type="title"/>
          </p:nvPr>
        </p:nvSpPr>
        <p:spPr/>
        <p:txBody>
          <a:bodyPr/>
          <a:lstStyle>
            <a:lvl1pPr algn="l">
              <a:defRPr/>
            </a:lvl1pPr>
          </a:lstStyle>
          <a:p>
            <a:r>
              <a:rPr lang="da-DK"/>
              <a:t>Klik for at redigere titeltypografien i masteren</a:t>
            </a:r>
            <a:endParaRPr lang="da-DK" dirty="0"/>
          </a:p>
        </p:txBody>
      </p:sp>
      <p:sp>
        <p:nvSpPr>
          <p:cNvPr id="6" name="Slide Number Placeholder 5">
            <a:extLst>
              <a:ext uri="{FF2B5EF4-FFF2-40B4-BE49-F238E27FC236}">
                <a16:creationId xmlns:a16="http://schemas.microsoft.com/office/drawing/2014/main" id="{47A74698-5722-D245-905A-4A0402CCA697}"/>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Tree>
    <p:extLst>
      <p:ext uri="{BB962C8B-B14F-4D97-AF65-F5344CB8AC3E}">
        <p14:creationId xmlns:p14="http://schemas.microsoft.com/office/powerpoint/2010/main" val="198213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Empty blue">
    <p:bg>
      <p:bgPr>
        <a:gradFill>
          <a:gsLst>
            <a:gs pos="51000">
              <a:srgbClr val="2537A4"/>
            </a:gs>
            <a:gs pos="0">
              <a:srgbClr val="007FCA"/>
            </a:gs>
            <a:gs pos="100000">
              <a:schemeClr val="tx1"/>
            </a:gs>
          </a:gsLst>
          <a:lin ang="18900000" scaled="1"/>
        </a:gra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EAE3563-9DD5-8C41-AB71-C19488E9E0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19600" y="6087599"/>
            <a:ext cx="694800" cy="295240"/>
          </a:xfrm>
          <a:prstGeom prst="rect">
            <a:avLst/>
          </a:prstGeom>
        </p:spPr>
      </p:pic>
      <p:sp>
        <p:nvSpPr>
          <p:cNvPr id="3" name="Title 2">
            <a:extLst>
              <a:ext uri="{FF2B5EF4-FFF2-40B4-BE49-F238E27FC236}">
                <a16:creationId xmlns:a16="http://schemas.microsoft.com/office/drawing/2014/main" id="{EF88D204-66DB-3A46-8A8B-CA46C9BC9E8D}"/>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endParaRPr lang="da-DK" dirty="0"/>
          </a:p>
        </p:txBody>
      </p:sp>
      <p:sp>
        <p:nvSpPr>
          <p:cNvPr id="8" name="Slide Number Placeholder 7">
            <a:extLst>
              <a:ext uri="{FF2B5EF4-FFF2-40B4-BE49-F238E27FC236}">
                <a16:creationId xmlns:a16="http://schemas.microsoft.com/office/drawing/2014/main" id="{5FBDA0BA-41E2-9E4F-BCE8-C5DDAC64D19F}"/>
              </a:ext>
            </a:extLst>
          </p:cNvPr>
          <p:cNvSpPr>
            <a:spLocks noGrp="1"/>
          </p:cNvSpPr>
          <p:nvPr>
            <p:ph type="sldNum" sz="quarter" idx="10"/>
          </p:nvPr>
        </p:nvSpPr>
        <p:spPr/>
        <p:txBody>
          <a:bodyPr/>
          <a:lstStyle>
            <a:lvl1pPr>
              <a:defRPr>
                <a:solidFill>
                  <a:schemeClr val="bg1"/>
                </a:solidFill>
              </a:defRPr>
            </a:lvl1pPr>
          </a:lstStyle>
          <a:p>
            <a:fld id="{8072DEAF-F380-4BEC-8226-B0061A7BDCBA}" type="slidenum">
              <a:rPr lang="da-DK" smtClean="0"/>
              <a:pPr/>
              <a:t>‹nr.›</a:t>
            </a:fld>
            <a:endParaRPr lang="da-DK" dirty="0"/>
          </a:p>
        </p:txBody>
      </p:sp>
    </p:spTree>
    <p:extLst>
      <p:ext uri="{BB962C8B-B14F-4D97-AF65-F5344CB8AC3E}">
        <p14:creationId xmlns:p14="http://schemas.microsoft.com/office/powerpoint/2010/main" val="3167086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size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B87D3B-A0F2-8C48-B747-73788ECD0313}"/>
              </a:ext>
            </a:extLst>
          </p:cNvPr>
          <p:cNvSpPr>
            <a:spLocks noGrp="1"/>
          </p:cNvSpPr>
          <p:nvPr>
            <p:ph type="pic" sz="quarter" idx="11"/>
          </p:nvPr>
        </p:nvSpPr>
        <p:spPr>
          <a:xfrm>
            <a:off x="0" y="0"/>
            <a:ext cx="12192000" cy="6858000"/>
          </a:xfrm>
        </p:spPr>
        <p:txBody>
          <a:bodyPr/>
          <a:lstStyle/>
          <a:p>
            <a:r>
              <a:rPr lang="da-DK"/>
              <a:t>Klik på ikonet for at tilføje et billede</a:t>
            </a:r>
          </a:p>
        </p:txBody>
      </p:sp>
      <p:sp>
        <p:nvSpPr>
          <p:cNvPr id="2" name="Title 1">
            <a:extLst>
              <a:ext uri="{FF2B5EF4-FFF2-40B4-BE49-F238E27FC236}">
                <a16:creationId xmlns:a16="http://schemas.microsoft.com/office/drawing/2014/main" id="{644092FC-FF24-46B2-98DE-5280723DA00E}"/>
              </a:ext>
            </a:extLst>
          </p:cNvPr>
          <p:cNvSpPr>
            <a:spLocks noGrp="1"/>
          </p:cNvSpPr>
          <p:nvPr>
            <p:ph type="title"/>
          </p:nvPr>
        </p:nvSpPr>
        <p:spPr/>
        <p:txBody>
          <a:bodyPr/>
          <a:lstStyle>
            <a:lvl1pPr algn="l">
              <a:defRPr/>
            </a:lvl1pPr>
          </a:lstStyle>
          <a:p>
            <a:r>
              <a:rPr lang="da-DK"/>
              <a:t>Klik for at redigere titeltypografien i masteren</a:t>
            </a:r>
            <a:endParaRPr lang="da-DK" dirty="0"/>
          </a:p>
        </p:txBody>
      </p:sp>
      <p:sp>
        <p:nvSpPr>
          <p:cNvPr id="6" name="Slide Number Placeholder 5">
            <a:extLst>
              <a:ext uri="{FF2B5EF4-FFF2-40B4-BE49-F238E27FC236}">
                <a16:creationId xmlns:a16="http://schemas.microsoft.com/office/drawing/2014/main" id="{47A74698-5722-D245-905A-4A0402CCA697}"/>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7" name="Text Placeholder 10">
            <a:extLst>
              <a:ext uri="{FF2B5EF4-FFF2-40B4-BE49-F238E27FC236}">
                <a16:creationId xmlns:a16="http://schemas.microsoft.com/office/drawing/2014/main" id="{394BFC91-7172-2747-9CF0-C75AF567DD54}"/>
              </a:ext>
            </a:extLst>
          </p:cNvPr>
          <p:cNvSpPr>
            <a:spLocks noGrp="1"/>
          </p:cNvSpPr>
          <p:nvPr>
            <p:ph type="body" sz="quarter" idx="15" hasCustomPrompt="1"/>
          </p:nvPr>
        </p:nvSpPr>
        <p:spPr>
          <a:xfrm>
            <a:off x="11019600" y="6087600"/>
            <a:ext cx="694800" cy="2952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bIns="0">
            <a:normAutofit/>
          </a:bodyPr>
          <a:lstStyle>
            <a:lvl1pPr marL="0" indent="0">
              <a:buFontTx/>
              <a:buNone/>
              <a:defRPr sz="100">
                <a:solidFill>
                  <a:srgbClr val="FF0000"/>
                </a:solidFill>
              </a:defRPr>
            </a:lvl1pPr>
          </a:lstStyle>
          <a:p>
            <a:pPr lvl="0"/>
            <a:r>
              <a:rPr lang="en-GB" dirty="0"/>
              <a:t>.</a:t>
            </a:r>
          </a:p>
        </p:txBody>
      </p:sp>
    </p:spTree>
    <p:extLst>
      <p:ext uri="{BB962C8B-B14F-4D97-AF65-F5344CB8AC3E}">
        <p14:creationId xmlns:p14="http://schemas.microsoft.com/office/powerpoint/2010/main" val="3030181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purple">
    <p:bg>
      <p:bgPr>
        <a:gradFill>
          <a:gsLst>
            <a:gs pos="49000">
              <a:srgbClr val="844AEA"/>
            </a:gs>
            <a:gs pos="0">
              <a:srgbClr val="9C8CFF"/>
            </a:gs>
            <a:gs pos="100000">
              <a:srgbClr val="371D81"/>
            </a:gs>
          </a:gsLst>
          <a:lin ang="19860000" scaled="0"/>
        </a:gra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0825237C-F4A7-1A46-9FEE-D2486DB674C1}"/>
              </a:ext>
            </a:extLst>
          </p:cNvPr>
          <p:cNvSpPr>
            <a:spLocks noGrp="1"/>
          </p:cNvSpPr>
          <p:nvPr>
            <p:ph type="title" hasCustomPrompt="1"/>
          </p:nvPr>
        </p:nvSpPr>
        <p:spPr>
          <a:xfrm>
            <a:off x="2209801" y="1628775"/>
            <a:ext cx="7847012" cy="2380526"/>
          </a:xfrm>
        </p:spPr>
        <p:txBody>
          <a:bodyPr anchor="ctr" anchorCtr="0"/>
          <a:lstStyle>
            <a:lvl1pPr algn="ctr">
              <a:defRPr sz="5500">
                <a:solidFill>
                  <a:schemeClr val="bg1"/>
                </a:solidFill>
              </a:defRPr>
            </a:lvl1pPr>
          </a:lstStyle>
          <a:p>
            <a:r>
              <a:rPr lang="en-GB" dirty="0"/>
              <a:t>Click to edit Master </a:t>
            </a:r>
            <a:br>
              <a:rPr lang="en-GB" dirty="0"/>
            </a:br>
            <a:r>
              <a:rPr lang="en-GB" dirty="0"/>
              <a:t>title style</a:t>
            </a:r>
            <a:endParaRPr lang="da-DK" dirty="0"/>
          </a:p>
        </p:txBody>
      </p:sp>
      <p:sp>
        <p:nvSpPr>
          <p:cNvPr id="6" name="Text Placeholder 9">
            <a:extLst>
              <a:ext uri="{FF2B5EF4-FFF2-40B4-BE49-F238E27FC236}">
                <a16:creationId xmlns:a16="http://schemas.microsoft.com/office/drawing/2014/main" id="{9935935E-6B53-0040-AB8A-44EFB4743492}"/>
              </a:ext>
            </a:extLst>
          </p:cNvPr>
          <p:cNvSpPr>
            <a:spLocks noGrp="1"/>
          </p:cNvSpPr>
          <p:nvPr>
            <p:ph type="body" sz="quarter" idx="10"/>
          </p:nvPr>
        </p:nvSpPr>
        <p:spPr>
          <a:xfrm>
            <a:off x="2209801" y="4009301"/>
            <a:ext cx="7847012" cy="703986"/>
          </a:xfrm>
        </p:spPr>
        <p:txBody>
          <a:bodyPr anchor="t" anchorCtr="0"/>
          <a:lstStyle>
            <a:lvl1pPr marL="6350" indent="0" algn="ctr">
              <a:buFontTx/>
              <a:buNone/>
              <a:defRPr sz="2000">
                <a:solidFill>
                  <a:schemeClr val="bg1"/>
                </a:solidFill>
              </a:defRPr>
            </a:lvl1pPr>
            <a:lvl2pPr marL="6350" indent="0">
              <a:buNone/>
              <a:defRPr/>
            </a:lvl2pPr>
          </a:lstStyle>
          <a:p>
            <a:pPr lvl="0"/>
            <a:r>
              <a:rPr lang="da-DK"/>
              <a:t>Klik for at redigere teksttypografierne i masteren</a:t>
            </a:r>
          </a:p>
        </p:txBody>
      </p:sp>
      <p:pic>
        <p:nvPicPr>
          <p:cNvPr id="4" name="Logo">
            <a:extLst>
              <a:ext uri="{FF2B5EF4-FFF2-40B4-BE49-F238E27FC236}">
                <a16:creationId xmlns:a16="http://schemas.microsoft.com/office/drawing/2014/main" id="{87AE5B3A-2D0E-E948-A917-6BF73E914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646000" y="5768975"/>
            <a:ext cx="900000" cy="382436"/>
          </a:xfrm>
          <a:prstGeom prst="rect">
            <a:avLst/>
          </a:prstGeom>
        </p:spPr>
      </p:pic>
    </p:spTree>
    <p:extLst>
      <p:ext uri="{BB962C8B-B14F-4D97-AF65-F5344CB8AC3E}">
        <p14:creationId xmlns:p14="http://schemas.microsoft.com/office/powerpoint/2010/main" val="1533251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92FC-FF24-46B2-98DE-5280723DA00E}"/>
              </a:ext>
            </a:extLst>
          </p:cNvPr>
          <p:cNvSpPr>
            <a:spLocks noGrp="1"/>
          </p:cNvSpPr>
          <p:nvPr>
            <p:ph type="title"/>
          </p:nvPr>
        </p:nvSpPr>
        <p:spPr/>
        <p:txBody>
          <a:bodyPr/>
          <a:lstStyle>
            <a:lvl1pPr algn="l">
              <a:defRPr/>
            </a:lvl1pPr>
          </a:lstStyle>
          <a:p>
            <a:r>
              <a:rPr lang="da-DK"/>
              <a:t>Klik for at redigere titeltypografien i masteren</a:t>
            </a:r>
            <a:endParaRPr lang="da-DK" dirty="0"/>
          </a:p>
        </p:txBody>
      </p:sp>
      <p:sp>
        <p:nvSpPr>
          <p:cNvPr id="6" name="Slide Number Placeholder 5">
            <a:extLst>
              <a:ext uri="{FF2B5EF4-FFF2-40B4-BE49-F238E27FC236}">
                <a16:creationId xmlns:a16="http://schemas.microsoft.com/office/drawing/2014/main" id="{47A74698-5722-D245-905A-4A0402CCA697}"/>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4" name="Content Placeholder 3">
            <a:extLst>
              <a:ext uri="{FF2B5EF4-FFF2-40B4-BE49-F238E27FC236}">
                <a16:creationId xmlns:a16="http://schemas.microsoft.com/office/drawing/2014/main" id="{F824C774-584C-5640-8933-503919C03AE4}"/>
              </a:ext>
            </a:extLst>
          </p:cNvPr>
          <p:cNvSpPr>
            <a:spLocks noGrp="1"/>
          </p:cNvSpPr>
          <p:nvPr>
            <p:ph sz="quarter" idx="11"/>
          </p:nvPr>
        </p:nvSpPr>
        <p:spPr>
          <a:xfrm>
            <a:off x="533400" y="1881187"/>
            <a:ext cx="11179175" cy="3887787"/>
          </a:xfrm>
        </p:spPr>
        <p:txBody>
          <a:bodyPr/>
          <a:lstStyle/>
          <a:p>
            <a:pPr lvl="0"/>
            <a:r>
              <a:rPr lang="da-DK"/>
              <a:t>Klik for at redigere teksttypografierne i masteren</a:t>
            </a:r>
          </a:p>
        </p:txBody>
      </p:sp>
    </p:spTree>
    <p:extLst>
      <p:ext uri="{BB962C8B-B14F-4D97-AF65-F5344CB8AC3E}">
        <p14:creationId xmlns:p14="http://schemas.microsoft.com/office/powerpoint/2010/main" val="2599780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F5CAAC-BF4A-AE4F-9B9A-6ACF1299A06D}"/>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Tree>
    <p:extLst>
      <p:ext uri="{BB962C8B-B14F-4D97-AF65-F5344CB8AC3E}">
        <p14:creationId xmlns:p14="http://schemas.microsoft.com/office/powerpoint/2010/main" val="667499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860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E602F8B-24D8-8243-909A-8B536ECBC59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 y="4907783"/>
            <a:ext cx="12191995" cy="1950216"/>
          </a:xfrm>
          <a:prstGeom prst="rect">
            <a:avLst/>
          </a:prstGeom>
        </p:spPr>
      </p:pic>
      <p:pic>
        <p:nvPicPr>
          <p:cNvPr id="7" name="Graphic 6">
            <a:extLst>
              <a:ext uri="{FF2B5EF4-FFF2-40B4-BE49-F238E27FC236}">
                <a16:creationId xmlns:a16="http://schemas.microsoft.com/office/drawing/2014/main" id="{E6927018-D935-5940-B2E3-C223FD42520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019600" y="6087599"/>
            <a:ext cx="694800" cy="295240"/>
          </a:xfrm>
          <a:prstGeom prst="rect">
            <a:avLst/>
          </a:prstGeom>
        </p:spPr>
      </p:pic>
      <p:sp>
        <p:nvSpPr>
          <p:cNvPr id="2" name="Title 1">
            <a:extLst>
              <a:ext uri="{FF2B5EF4-FFF2-40B4-BE49-F238E27FC236}">
                <a16:creationId xmlns:a16="http://schemas.microsoft.com/office/drawing/2014/main" id="{644092FC-FF24-46B2-98DE-5280723DA00E}"/>
              </a:ext>
            </a:extLst>
          </p:cNvPr>
          <p:cNvSpPr>
            <a:spLocks noGrp="1"/>
          </p:cNvSpPr>
          <p:nvPr>
            <p:ph type="title" hasCustomPrompt="1"/>
          </p:nvPr>
        </p:nvSpPr>
        <p:spPr>
          <a:xfrm>
            <a:off x="533399" y="584199"/>
            <a:ext cx="11179175" cy="1044575"/>
          </a:xfrm>
        </p:spPr>
        <p:txBody>
          <a:bodyPr/>
          <a:lstStyle>
            <a:lvl1pPr algn="ctr">
              <a:defRPr/>
            </a:lvl1pPr>
          </a:lstStyle>
          <a:p>
            <a:r>
              <a:rPr lang="en-US" dirty="0"/>
              <a:t>Contact</a:t>
            </a:r>
            <a:endParaRPr lang="da-DK" dirty="0"/>
          </a:p>
        </p:txBody>
      </p:sp>
      <p:sp>
        <p:nvSpPr>
          <p:cNvPr id="6" name="Slide Number Placeholder 5">
            <a:extLst>
              <a:ext uri="{FF2B5EF4-FFF2-40B4-BE49-F238E27FC236}">
                <a16:creationId xmlns:a16="http://schemas.microsoft.com/office/drawing/2014/main" id="{47A74698-5722-D245-905A-4A0402CCA697}"/>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9" name="Text Placeholder 127">
            <a:extLst>
              <a:ext uri="{FF2B5EF4-FFF2-40B4-BE49-F238E27FC236}">
                <a16:creationId xmlns:a16="http://schemas.microsoft.com/office/drawing/2014/main" id="{F2F9BB29-A70A-A34E-966C-23A23858C8C6}"/>
              </a:ext>
            </a:extLst>
          </p:cNvPr>
          <p:cNvSpPr>
            <a:spLocks noGrp="1"/>
          </p:cNvSpPr>
          <p:nvPr>
            <p:ph type="body" sz="quarter" idx="13" hasCustomPrompt="1"/>
          </p:nvPr>
        </p:nvSpPr>
        <p:spPr>
          <a:xfrm>
            <a:off x="2448156" y="3481179"/>
            <a:ext cx="3504020" cy="177800"/>
          </a:xfrm>
        </p:spPr>
        <p:txBody>
          <a:bodyPr/>
          <a:lstStyle>
            <a:lvl1pPr marL="0" indent="0" algn="ctr">
              <a:spcBef>
                <a:spcPts val="0"/>
              </a:spcBef>
              <a:buNone/>
              <a:defRPr sz="1200" b="1">
                <a:latin typeface="+mj-lt"/>
              </a:defRPr>
            </a:lvl1pPr>
            <a:lvl2pPr>
              <a:defRPr sz="1200" b="1"/>
            </a:lvl2pPr>
            <a:lvl3pPr>
              <a:defRPr sz="1200" b="1"/>
            </a:lvl3pPr>
            <a:lvl4pPr>
              <a:defRPr sz="1200" b="1"/>
            </a:lvl4pPr>
            <a:lvl5pPr>
              <a:defRPr sz="1200" b="1"/>
            </a:lvl5pPr>
          </a:lstStyle>
          <a:p>
            <a:pPr lvl="0"/>
            <a:r>
              <a:rPr lang="en-US" dirty="0"/>
              <a:t>Name Surname</a:t>
            </a:r>
          </a:p>
        </p:txBody>
      </p:sp>
      <p:sp>
        <p:nvSpPr>
          <p:cNvPr id="10" name="Text Placeholder 129">
            <a:extLst>
              <a:ext uri="{FF2B5EF4-FFF2-40B4-BE49-F238E27FC236}">
                <a16:creationId xmlns:a16="http://schemas.microsoft.com/office/drawing/2014/main" id="{EDA84E10-16AC-9146-83E7-DD5F4474AF70}"/>
              </a:ext>
            </a:extLst>
          </p:cNvPr>
          <p:cNvSpPr>
            <a:spLocks noGrp="1"/>
          </p:cNvSpPr>
          <p:nvPr>
            <p:ph type="body" sz="quarter" idx="14" hasCustomPrompt="1"/>
          </p:nvPr>
        </p:nvSpPr>
        <p:spPr>
          <a:xfrm>
            <a:off x="2448154" y="3702977"/>
            <a:ext cx="3503448" cy="151088"/>
          </a:xfrm>
        </p:spPr>
        <p:txBody>
          <a:bodyPr/>
          <a:lstStyle>
            <a:lvl1pPr marL="0" indent="0" algn="ctr">
              <a:buNone/>
              <a:defRPr sz="1200">
                <a:solidFill>
                  <a:schemeClr val="tx1"/>
                </a:solidFill>
                <a:latin typeface="+mj-lt"/>
              </a:defRPr>
            </a:lvl1pPr>
            <a:lvl2pPr marL="180000" indent="0">
              <a:buNone/>
              <a:defRPr/>
            </a:lvl2pPr>
          </a:lstStyle>
          <a:p>
            <a:pPr lvl="0"/>
            <a:r>
              <a:rPr lang="en-US" dirty="0"/>
              <a:t>Job title</a:t>
            </a:r>
          </a:p>
        </p:txBody>
      </p:sp>
      <p:sp>
        <p:nvSpPr>
          <p:cNvPr id="11" name="Text Placeholder 131">
            <a:extLst>
              <a:ext uri="{FF2B5EF4-FFF2-40B4-BE49-F238E27FC236}">
                <a16:creationId xmlns:a16="http://schemas.microsoft.com/office/drawing/2014/main" id="{B44FB7F3-4117-C84A-96F4-51982573F69E}"/>
              </a:ext>
            </a:extLst>
          </p:cNvPr>
          <p:cNvSpPr>
            <a:spLocks noGrp="1"/>
          </p:cNvSpPr>
          <p:nvPr>
            <p:ph type="body" sz="quarter" idx="15" hasCustomPrompt="1"/>
          </p:nvPr>
        </p:nvSpPr>
        <p:spPr>
          <a:xfrm>
            <a:off x="2447520" y="4004452"/>
            <a:ext cx="3504020" cy="151087"/>
          </a:xfrm>
        </p:spPr>
        <p:txBody>
          <a:bodyPr/>
          <a:lstStyle>
            <a:lvl1pPr marL="0" indent="0" algn="ctr">
              <a:buNone/>
              <a:defRPr sz="1200">
                <a:solidFill>
                  <a:schemeClr val="accent1"/>
                </a:solidFill>
              </a:defRPr>
            </a:lvl1pPr>
            <a:lvl2pPr marL="180000" indent="0">
              <a:buNone/>
              <a:defRPr sz="1000">
                <a:solidFill>
                  <a:schemeClr val="accent2"/>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Country or Office</a:t>
            </a:r>
          </a:p>
        </p:txBody>
      </p:sp>
      <p:sp>
        <p:nvSpPr>
          <p:cNvPr id="12" name="Text Placeholder 135">
            <a:extLst>
              <a:ext uri="{FF2B5EF4-FFF2-40B4-BE49-F238E27FC236}">
                <a16:creationId xmlns:a16="http://schemas.microsoft.com/office/drawing/2014/main" id="{8DE6250D-BC08-3443-A007-E4A2CA407AF8}"/>
              </a:ext>
            </a:extLst>
          </p:cNvPr>
          <p:cNvSpPr>
            <a:spLocks noGrp="1"/>
          </p:cNvSpPr>
          <p:nvPr>
            <p:ph type="body" sz="quarter" idx="16"/>
          </p:nvPr>
        </p:nvSpPr>
        <p:spPr>
          <a:xfrm>
            <a:off x="2447519" y="4229878"/>
            <a:ext cx="3504019" cy="528637"/>
          </a:xfrm>
        </p:spPr>
        <p:txBody>
          <a:bodyPr/>
          <a:lstStyle>
            <a:lvl1pPr marL="0" indent="0" algn="ctr">
              <a:spcBef>
                <a:spcPts val="0"/>
              </a:spcBef>
              <a:buNone/>
              <a:defRPr sz="1200"/>
            </a:lvl1pPr>
            <a:lvl2pPr>
              <a:defRPr sz="800"/>
            </a:lvl2pPr>
            <a:lvl3pPr>
              <a:defRPr sz="800"/>
            </a:lvl3pPr>
            <a:lvl4pPr>
              <a:defRPr sz="800"/>
            </a:lvl4pPr>
            <a:lvl5pPr>
              <a:defRPr sz="800"/>
            </a:lvl5pPr>
          </a:lstStyle>
          <a:p>
            <a:pPr lvl="0"/>
            <a:r>
              <a:rPr lang="da-DK"/>
              <a:t>Klik for at redigere teksttypografierne i masteren</a:t>
            </a:r>
          </a:p>
        </p:txBody>
      </p:sp>
      <p:sp>
        <p:nvSpPr>
          <p:cNvPr id="18" name="Picture Placeholder 17">
            <a:extLst>
              <a:ext uri="{FF2B5EF4-FFF2-40B4-BE49-F238E27FC236}">
                <a16:creationId xmlns:a16="http://schemas.microsoft.com/office/drawing/2014/main" id="{E8902F62-9EB8-E242-9804-03355F738707}"/>
              </a:ext>
            </a:extLst>
          </p:cNvPr>
          <p:cNvSpPr>
            <a:spLocks noGrp="1"/>
          </p:cNvSpPr>
          <p:nvPr>
            <p:ph type="pic" sz="quarter" idx="22"/>
          </p:nvPr>
        </p:nvSpPr>
        <p:spPr>
          <a:xfrm>
            <a:off x="3362121" y="1628775"/>
            <a:ext cx="1674813" cy="1674812"/>
          </a:xfrm>
          <a:solidFill>
            <a:schemeClr val="bg1">
              <a:lumMod val="85000"/>
            </a:schemeClr>
          </a:solidFill>
        </p:spPr>
        <p:txBody>
          <a:bodyPr/>
          <a:lstStyle>
            <a:lvl1pPr algn="ctr">
              <a:defRPr/>
            </a:lvl1pPr>
          </a:lstStyle>
          <a:p>
            <a:r>
              <a:rPr lang="da-DK"/>
              <a:t>Klik på ikonet for at tilføje et billede</a:t>
            </a:r>
            <a:endParaRPr lang="en-GB"/>
          </a:p>
        </p:txBody>
      </p:sp>
      <p:sp>
        <p:nvSpPr>
          <p:cNvPr id="37" name="Text Placeholder 127">
            <a:extLst>
              <a:ext uri="{FF2B5EF4-FFF2-40B4-BE49-F238E27FC236}">
                <a16:creationId xmlns:a16="http://schemas.microsoft.com/office/drawing/2014/main" id="{9F0B45ED-9AD8-CA4A-A547-33150D799ED4}"/>
              </a:ext>
            </a:extLst>
          </p:cNvPr>
          <p:cNvSpPr>
            <a:spLocks noGrp="1"/>
          </p:cNvSpPr>
          <p:nvPr>
            <p:ph type="body" sz="quarter" idx="23" hasCustomPrompt="1"/>
          </p:nvPr>
        </p:nvSpPr>
        <p:spPr>
          <a:xfrm>
            <a:off x="6300380" y="3481179"/>
            <a:ext cx="3504020" cy="177800"/>
          </a:xfrm>
        </p:spPr>
        <p:txBody>
          <a:bodyPr/>
          <a:lstStyle>
            <a:lvl1pPr marL="0" indent="0" algn="ctr">
              <a:spcBef>
                <a:spcPts val="0"/>
              </a:spcBef>
              <a:buNone/>
              <a:defRPr sz="1200" b="1">
                <a:latin typeface="+mj-lt"/>
              </a:defRPr>
            </a:lvl1pPr>
            <a:lvl2pPr>
              <a:defRPr sz="1200" b="1"/>
            </a:lvl2pPr>
            <a:lvl3pPr>
              <a:defRPr sz="1200" b="1"/>
            </a:lvl3pPr>
            <a:lvl4pPr>
              <a:defRPr sz="1200" b="1"/>
            </a:lvl4pPr>
            <a:lvl5pPr>
              <a:defRPr sz="1200" b="1"/>
            </a:lvl5pPr>
          </a:lstStyle>
          <a:p>
            <a:pPr lvl="0"/>
            <a:r>
              <a:rPr lang="en-US" dirty="0"/>
              <a:t>Name Surname</a:t>
            </a:r>
          </a:p>
        </p:txBody>
      </p:sp>
      <p:sp>
        <p:nvSpPr>
          <p:cNvPr id="38" name="Text Placeholder 129">
            <a:extLst>
              <a:ext uri="{FF2B5EF4-FFF2-40B4-BE49-F238E27FC236}">
                <a16:creationId xmlns:a16="http://schemas.microsoft.com/office/drawing/2014/main" id="{E83CF78A-079B-7247-BF1C-68701152D836}"/>
              </a:ext>
            </a:extLst>
          </p:cNvPr>
          <p:cNvSpPr>
            <a:spLocks noGrp="1"/>
          </p:cNvSpPr>
          <p:nvPr>
            <p:ph type="body" sz="quarter" idx="24" hasCustomPrompt="1"/>
          </p:nvPr>
        </p:nvSpPr>
        <p:spPr>
          <a:xfrm>
            <a:off x="6300378" y="3702977"/>
            <a:ext cx="3503448" cy="151088"/>
          </a:xfrm>
        </p:spPr>
        <p:txBody>
          <a:bodyPr/>
          <a:lstStyle>
            <a:lvl1pPr marL="0" indent="0" algn="ctr">
              <a:buNone/>
              <a:defRPr sz="1200">
                <a:solidFill>
                  <a:schemeClr val="tx1"/>
                </a:solidFill>
                <a:latin typeface="+mj-lt"/>
              </a:defRPr>
            </a:lvl1pPr>
            <a:lvl2pPr marL="180000" indent="0">
              <a:buNone/>
              <a:defRPr/>
            </a:lvl2pPr>
          </a:lstStyle>
          <a:p>
            <a:pPr lvl="0"/>
            <a:r>
              <a:rPr lang="en-US" dirty="0"/>
              <a:t>Job title</a:t>
            </a:r>
          </a:p>
        </p:txBody>
      </p:sp>
      <p:sp>
        <p:nvSpPr>
          <p:cNvPr id="39" name="Text Placeholder 131">
            <a:extLst>
              <a:ext uri="{FF2B5EF4-FFF2-40B4-BE49-F238E27FC236}">
                <a16:creationId xmlns:a16="http://schemas.microsoft.com/office/drawing/2014/main" id="{057290CD-857B-EA4B-8F0E-FE0F11635B83}"/>
              </a:ext>
            </a:extLst>
          </p:cNvPr>
          <p:cNvSpPr>
            <a:spLocks noGrp="1"/>
          </p:cNvSpPr>
          <p:nvPr>
            <p:ph type="body" sz="quarter" idx="25" hasCustomPrompt="1"/>
          </p:nvPr>
        </p:nvSpPr>
        <p:spPr>
          <a:xfrm>
            <a:off x="6299744" y="4004452"/>
            <a:ext cx="3504020" cy="151087"/>
          </a:xfrm>
        </p:spPr>
        <p:txBody>
          <a:bodyPr/>
          <a:lstStyle>
            <a:lvl1pPr marL="0" indent="0" algn="ctr">
              <a:buNone/>
              <a:defRPr sz="1200">
                <a:solidFill>
                  <a:schemeClr val="accent1"/>
                </a:solidFill>
              </a:defRPr>
            </a:lvl1pPr>
            <a:lvl2pPr marL="180000" indent="0">
              <a:buNone/>
              <a:defRPr sz="1000">
                <a:solidFill>
                  <a:schemeClr val="accent2"/>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Country or Office</a:t>
            </a:r>
          </a:p>
        </p:txBody>
      </p:sp>
      <p:sp>
        <p:nvSpPr>
          <p:cNvPr id="40" name="Text Placeholder 135">
            <a:extLst>
              <a:ext uri="{FF2B5EF4-FFF2-40B4-BE49-F238E27FC236}">
                <a16:creationId xmlns:a16="http://schemas.microsoft.com/office/drawing/2014/main" id="{6EDB93E9-06C1-EE40-9781-1A3842556154}"/>
              </a:ext>
            </a:extLst>
          </p:cNvPr>
          <p:cNvSpPr>
            <a:spLocks noGrp="1"/>
          </p:cNvSpPr>
          <p:nvPr>
            <p:ph type="body" sz="quarter" idx="26"/>
          </p:nvPr>
        </p:nvSpPr>
        <p:spPr>
          <a:xfrm>
            <a:off x="6299743" y="4229878"/>
            <a:ext cx="3504019" cy="528637"/>
          </a:xfrm>
        </p:spPr>
        <p:txBody>
          <a:bodyPr/>
          <a:lstStyle>
            <a:lvl1pPr marL="0" indent="0" algn="ctr">
              <a:spcBef>
                <a:spcPts val="0"/>
              </a:spcBef>
              <a:buNone/>
              <a:defRPr sz="1200"/>
            </a:lvl1pPr>
            <a:lvl2pPr>
              <a:defRPr sz="800"/>
            </a:lvl2pPr>
            <a:lvl3pPr>
              <a:defRPr sz="800"/>
            </a:lvl3pPr>
            <a:lvl4pPr>
              <a:defRPr sz="800"/>
            </a:lvl4pPr>
            <a:lvl5pPr>
              <a:defRPr sz="800"/>
            </a:lvl5pPr>
          </a:lstStyle>
          <a:p>
            <a:pPr lvl="0"/>
            <a:r>
              <a:rPr lang="da-DK"/>
              <a:t>Klik for at redigere teksttypografierne i masteren</a:t>
            </a:r>
          </a:p>
        </p:txBody>
      </p:sp>
      <p:sp>
        <p:nvSpPr>
          <p:cNvPr id="41" name="Picture Placeholder 17">
            <a:extLst>
              <a:ext uri="{FF2B5EF4-FFF2-40B4-BE49-F238E27FC236}">
                <a16:creationId xmlns:a16="http://schemas.microsoft.com/office/drawing/2014/main" id="{3BDD7CF5-1D82-7B43-8C99-1CC47F1FFE23}"/>
              </a:ext>
            </a:extLst>
          </p:cNvPr>
          <p:cNvSpPr>
            <a:spLocks noGrp="1"/>
          </p:cNvSpPr>
          <p:nvPr>
            <p:ph type="pic" sz="quarter" idx="27"/>
          </p:nvPr>
        </p:nvSpPr>
        <p:spPr>
          <a:xfrm>
            <a:off x="7214345" y="1628775"/>
            <a:ext cx="1674813" cy="1674812"/>
          </a:xfrm>
          <a:solidFill>
            <a:schemeClr val="bg1">
              <a:lumMod val="85000"/>
            </a:schemeClr>
          </a:solidFill>
        </p:spPr>
        <p:txBody>
          <a:bodyPr/>
          <a:lstStyle>
            <a:lvl1pPr algn="ctr">
              <a:defRPr/>
            </a:lvl1pPr>
          </a:lstStyle>
          <a:p>
            <a:r>
              <a:rPr lang="da-DK"/>
              <a:t>Klik på ikonet for at tilføje et billede</a:t>
            </a:r>
            <a:endParaRPr lang="en-GB"/>
          </a:p>
        </p:txBody>
      </p:sp>
      <p:sp>
        <p:nvSpPr>
          <p:cNvPr id="44" name="Slide Number Placeholder 6">
            <a:extLst>
              <a:ext uri="{FF2B5EF4-FFF2-40B4-BE49-F238E27FC236}">
                <a16:creationId xmlns:a16="http://schemas.microsoft.com/office/drawing/2014/main" id="{70AA79CD-6104-E74F-9207-37299D18862C}"/>
              </a:ext>
            </a:extLst>
          </p:cNvPr>
          <p:cNvSpPr txBox="1">
            <a:spLocks/>
          </p:cNvSpPr>
          <p:nvPr userDrawn="1"/>
        </p:nvSpPr>
        <p:spPr>
          <a:xfrm>
            <a:off x="533399" y="6199036"/>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72DEAF-F380-4BEC-8226-B0061A7BDCBA}" type="slidenum">
              <a:rPr lang="da-DK" smtClean="0"/>
              <a:pPr/>
              <a:t>‹nr.›</a:t>
            </a:fld>
            <a:endParaRPr lang="da-DK" dirty="0"/>
          </a:p>
        </p:txBody>
      </p:sp>
    </p:spTree>
    <p:extLst>
      <p:ext uri="{BB962C8B-B14F-4D97-AF65-F5344CB8AC3E}">
        <p14:creationId xmlns:p14="http://schemas.microsoft.com/office/powerpoint/2010/main" val="1903650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0F03B1-AA53-F044-B618-855338E8BC14}"/>
              </a:ext>
            </a:extLst>
          </p:cNvPr>
          <p:cNvSpPr>
            <a:spLocks noGrp="1"/>
          </p:cNvSpPr>
          <p:nvPr>
            <p:ph type="title" hasCustomPrompt="1"/>
          </p:nvPr>
        </p:nvSpPr>
        <p:spPr>
          <a:xfrm>
            <a:off x="5951537" y="1152943"/>
            <a:ext cx="5761037" cy="4357618"/>
          </a:xfrm>
        </p:spPr>
        <p:txBody>
          <a:bodyPr anchor="ctr" anchorCtr="0"/>
          <a:lstStyle>
            <a:lvl1pPr algn="l">
              <a:defRPr sz="5000">
                <a:solidFill>
                  <a:schemeClr val="tx1"/>
                </a:solidFill>
              </a:defRPr>
            </a:lvl1pPr>
          </a:lstStyle>
          <a:p>
            <a:r>
              <a:rPr lang="en-GB" dirty="0"/>
              <a:t>Thank you</a:t>
            </a:r>
            <a:endParaRPr lang="da-DK" dirty="0"/>
          </a:p>
        </p:txBody>
      </p:sp>
      <p:sp>
        <p:nvSpPr>
          <p:cNvPr id="10" name="Text Placeholder 9">
            <a:extLst>
              <a:ext uri="{FF2B5EF4-FFF2-40B4-BE49-F238E27FC236}">
                <a16:creationId xmlns:a16="http://schemas.microsoft.com/office/drawing/2014/main" id="{30A45CDF-C56A-314C-83F9-DDE0C2D56CED}"/>
              </a:ext>
            </a:extLst>
          </p:cNvPr>
          <p:cNvSpPr>
            <a:spLocks noGrp="1"/>
          </p:cNvSpPr>
          <p:nvPr>
            <p:ph type="body" sz="quarter" idx="10"/>
          </p:nvPr>
        </p:nvSpPr>
        <p:spPr>
          <a:xfrm>
            <a:off x="5951537" y="4746941"/>
            <a:ext cx="5761037" cy="703986"/>
          </a:xfrm>
        </p:spPr>
        <p:txBody>
          <a:bodyPr anchor="t" anchorCtr="0"/>
          <a:lstStyle>
            <a:lvl1pPr marL="6350" indent="0" algn="l">
              <a:buFontTx/>
              <a:buNone/>
              <a:defRPr sz="2500">
                <a:solidFill>
                  <a:schemeClr val="tx1"/>
                </a:solidFill>
              </a:defRPr>
            </a:lvl1pPr>
            <a:lvl2pPr marL="6350" indent="0">
              <a:buNone/>
              <a:defRPr/>
            </a:lvl2pPr>
          </a:lstStyle>
          <a:p>
            <a:pPr lvl="0"/>
            <a:r>
              <a:rPr lang="da-DK"/>
              <a:t>Klik for at redigere teksttypografierne i masteren</a:t>
            </a:r>
          </a:p>
        </p:txBody>
      </p:sp>
      <p:pic>
        <p:nvPicPr>
          <p:cNvPr id="6" name="Graphic 5">
            <a:extLst>
              <a:ext uri="{FF2B5EF4-FFF2-40B4-BE49-F238E27FC236}">
                <a16:creationId xmlns:a16="http://schemas.microsoft.com/office/drawing/2014/main" id="{42CB9E02-7FB9-9D48-A908-B0D55FBC36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0481" y="1411357"/>
            <a:ext cx="4098235" cy="4087450"/>
          </a:xfrm>
          <a:prstGeom prst="rect">
            <a:avLst/>
          </a:prstGeom>
        </p:spPr>
      </p:pic>
    </p:spTree>
    <p:extLst>
      <p:ext uri="{BB962C8B-B14F-4D97-AF65-F5344CB8AC3E}">
        <p14:creationId xmlns:p14="http://schemas.microsoft.com/office/powerpoint/2010/main" val="1290539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User Guide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772B10-A1CB-4744-89FA-8EB3348AC615}"/>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5" name="TextBox 4">
            <a:extLst>
              <a:ext uri="{FF2B5EF4-FFF2-40B4-BE49-F238E27FC236}">
                <a16:creationId xmlns:a16="http://schemas.microsoft.com/office/drawing/2014/main" id="{16689CF3-1F55-B248-ADE4-DE60F99F5FA7}"/>
              </a:ext>
            </a:extLst>
          </p:cNvPr>
          <p:cNvSpPr txBox="1"/>
          <p:nvPr userDrawn="1"/>
        </p:nvSpPr>
        <p:spPr>
          <a:xfrm>
            <a:off x="514800" y="584200"/>
            <a:ext cx="10279096" cy="579692"/>
          </a:xfrm>
          <a:prstGeom prst="rect">
            <a:avLst/>
          </a:prstGeom>
          <a:noFill/>
        </p:spPr>
        <p:txBody>
          <a:bodyPr wrap="square" lIns="0" tIns="0" rIns="0" bIns="0" rtlCol="0">
            <a:noAutofit/>
          </a:bodyPr>
          <a:lstStyle/>
          <a:p>
            <a:pPr algn="l"/>
            <a:r>
              <a:rPr lang="en-GB" sz="3000" dirty="0">
                <a:solidFill>
                  <a:schemeClr val="accent4"/>
                </a:solidFill>
                <a:latin typeface="+mj-lt"/>
              </a:rPr>
              <a:t>!!! INSTRUCTIONS AND FONT CHECK !!!</a:t>
            </a:r>
          </a:p>
          <a:p>
            <a:pPr algn="l"/>
            <a:endParaRPr lang="en-GB" sz="3000" dirty="0">
              <a:latin typeface="+mj-lt"/>
            </a:endParaRPr>
          </a:p>
        </p:txBody>
      </p:sp>
      <p:sp>
        <p:nvSpPr>
          <p:cNvPr id="6" name="TextBox 5">
            <a:extLst>
              <a:ext uri="{FF2B5EF4-FFF2-40B4-BE49-F238E27FC236}">
                <a16:creationId xmlns:a16="http://schemas.microsoft.com/office/drawing/2014/main" id="{D4886F08-9612-174E-8D61-5B672855BD9A}"/>
              </a:ext>
            </a:extLst>
          </p:cNvPr>
          <p:cNvSpPr txBox="1"/>
          <p:nvPr userDrawn="1"/>
        </p:nvSpPr>
        <p:spPr>
          <a:xfrm>
            <a:off x="533400" y="1881188"/>
            <a:ext cx="4058478" cy="3477890"/>
          </a:xfrm>
          <a:prstGeom prst="rect">
            <a:avLst/>
          </a:prstGeom>
          <a:noFill/>
        </p:spPr>
        <p:txBody>
          <a:bodyPr wrap="square" lIns="0" tIns="0" rIns="0" bIns="0" rtlCol="0">
            <a:noAutofit/>
          </a:bodyPr>
          <a:lstStyle/>
          <a:p>
            <a:pPr algn="l"/>
            <a:r>
              <a:rPr lang="en-GB" sz="1300" b="1" noProof="0" dirty="0" err="1">
                <a:solidFill>
                  <a:schemeClr val="tx1"/>
                </a:solidFill>
              </a:rPr>
              <a:t>Nunito</a:t>
            </a:r>
            <a:r>
              <a:rPr lang="en-GB" sz="1300" b="1" noProof="0" dirty="0">
                <a:solidFill>
                  <a:schemeClr val="tx1"/>
                </a:solidFill>
              </a:rPr>
              <a:t> Sans </a:t>
            </a:r>
            <a:r>
              <a:rPr lang="en-GB" sz="1300" noProof="0" dirty="0">
                <a:solidFill>
                  <a:schemeClr val="tx1"/>
                </a:solidFill>
              </a:rPr>
              <a:t>is our official font for presentations. </a:t>
            </a:r>
          </a:p>
          <a:p>
            <a:pPr algn="l"/>
            <a:r>
              <a:rPr lang="en-GB" sz="1300" noProof="0" dirty="0">
                <a:solidFill>
                  <a:schemeClr val="tx1"/>
                </a:solidFill>
              </a:rPr>
              <a:t>All headings are in </a:t>
            </a:r>
            <a:r>
              <a:rPr lang="en-GB" sz="1300" noProof="0" dirty="0">
                <a:solidFill>
                  <a:schemeClr val="tx1"/>
                </a:solidFill>
                <a:latin typeface="+mj-lt"/>
              </a:rPr>
              <a:t>Nunito Sans Extra Bold</a:t>
            </a:r>
          </a:p>
          <a:p>
            <a:pPr algn="l"/>
            <a:r>
              <a:rPr lang="en-GB" sz="1300" noProof="0" dirty="0">
                <a:solidFill>
                  <a:schemeClr val="tx1"/>
                </a:solidFill>
                <a:latin typeface="+mn-lt"/>
              </a:rPr>
              <a:t>All body text is in Nunito Sans Regular</a:t>
            </a:r>
          </a:p>
          <a:p>
            <a:pPr algn="l"/>
            <a:r>
              <a:rPr lang="en-GB" sz="1300" noProof="0" dirty="0">
                <a:solidFill>
                  <a:schemeClr val="tx1"/>
                </a:solidFill>
              </a:rPr>
              <a:t>All text is in the dark blue color predefined in the Theme colours. </a:t>
            </a:r>
          </a:p>
          <a:p>
            <a:pPr algn="l"/>
            <a:endParaRPr lang="en-GB" sz="1300" b="1" noProof="0" dirty="0">
              <a:solidFill>
                <a:schemeClr val="tx1"/>
              </a:solidFill>
            </a:endParaRPr>
          </a:p>
          <a:p>
            <a:pPr algn="l"/>
            <a:endParaRPr lang="en-GB" sz="1300" b="1" noProof="0" dirty="0">
              <a:solidFill>
                <a:schemeClr val="tx1"/>
              </a:solidFill>
            </a:endParaRPr>
          </a:p>
          <a:p>
            <a:pPr algn="l"/>
            <a:r>
              <a:rPr lang="en-GB" sz="1300" b="1" noProof="0" dirty="0">
                <a:solidFill>
                  <a:schemeClr val="tx1"/>
                </a:solidFill>
              </a:rPr>
              <a:t>Download Nunito Sans from here in Google drive:</a:t>
            </a:r>
          </a:p>
          <a:p>
            <a:pPr algn="l"/>
            <a:r>
              <a:rPr lang="en-GB" sz="1400">
                <a:hlinkClick r:id="rId2"/>
              </a:rPr>
              <a:t>https://drive.google.com/drive/folders/1VsunQyFncHkgRa1Xf11BXijBqlZ2Su4s</a:t>
            </a:r>
            <a:endParaRPr lang="en-GB" sz="1400"/>
          </a:p>
          <a:p>
            <a:pPr algn="l"/>
            <a:endParaRPr lang="en-GB" sz="1300" noProof="0" dirty="0">
              <a:solidFill>
                <a:schemeClr val="tx1"/>
              </a:solidFill>
            </a:endParaRPr>
          </a:p>
          <a:p>
            <a:pPr algn="l"/>
            <a:r>
              <a:rPr lang="en-GB" sz="1300" b="1" noProof="0" dirty="0">
                <a:solidFill>
                  <a:schemeClr val="tx1"/>
                </a:solidFill>
              </a:rPr>
              <a:t>…or from the Google Fonts website: </a:t>
            </a:r>
          </a:p>
          <a:p>
            <a:pPr algn="l"/>
            <a:r>
              <a:rPr lang="en-GB" sz="1400">
                <a:hlinkClick r:id="rId3"/>
              </a:rPr>
              <a:t>https://fonts.google.com/specimen/Nunito+Sans</a:t>
            </a:r>
            <a:endParaRPr lang="en-GB" sz="1400"/>
          </a:p>
          <a:p>
            <a:pPr algn="l"/>
            <a:endParaRPr lang="en-GB" sz="1300" noProof="0" dirty="0">
              <a:solidFill>
                <a:schemeClr val="tx1"/>
              </a:solidFill>
            </a:endParaRPr>
          </a:p>
          <a:p>
            <a:pPr algn="l"/>
            <a:r>
              <a:rPr lang="en-GB" sz="1300" b="1" noProof="0" dirty="0">
                <a:solidFill>
                  <a:schemeClr val="tx1"/>
                </a:solidFill>
              </a:rPr>
              <a:t>Video instructions on how to install fonts on your computer:</a:t>
            </a:r>
          </a:p>
          <a:p>
            <a:pPr algn="l"/>
            <a:r>
              <a:rPr lang="en-GB" sz="1400">
                <a:hlinkClick r:id="rId2"/>
              </a:rPr>
              <a:t>https://drive.google.com/drive/folders/1VsunQyFncHkgRa1Xf11BXijBqlZ2Su4s</a:t>
            </a:r>
            <a:endParaRPr lang="en-GB" sz="1400"/>
          </a:p>
          <a:p>
            <a:pPr algn="l"/>
            <a:endParaRPr lang="en-GB" sz="1300" b="1" noProof="0" dirty="0">
              <a:solidFill>
                <a:schemeClr val="tx1"/>
              </a:solidFill>
            </a:endParaRPr>
          </a:p>
          <a:p>
            <a:pPr algn="l"/>
            <a:br>
              <a:rPr lang="en-GB" sz="1300" noProof="0" dirty="0">
                <a:solidFill>
                  <a:schemeClr val="tx1"/>
                </a:solidFill>
              </a:rPr>
            </a:br>
            <a:endParaRPr lang="en-GB" sz="1300" noProof="0" dirty="0">
              <a:solidFill>
                <a:schemeClr val="tx1"/>
              </a:solidFill>
            </a:endParaRPr>
          </a:p>
          <a:p>
            <a:pPr algn="l"/>
            <a:endParaRPr lang="en-GB" sz="1300" noProof="0" dirty="0">
              <a:solidFill>
                <a:schemeClr val="tx1"/>
              </a:solidFill>
            </a:endParaRPr>
          </a:p>
          <a:p>
            <a:pPr algn="l"/>
            <a:endParaRPr lang="en-GB" sz="1300" noProof="0" dirty="0">
              <a:solidFill>
                <a:schemeClr val="tx1"/>
              </a:solidFill>
            </a:endParaRPr>
          </a:p>
          <a:p>
            <a:pPr algn="l"/>
            <a:endParaRPr lang="en-GB" sz="1300" noProof="0" dirty="0">
              <a:solidFill>
                <a:schemeClr val="tx1"/>
              </a:solidFill>
            </a:endParaRPr>
          </a:p>
        </p:txBody>
      </p:sp>
      <p:sp>
        <p:nvSpPr>
          <p:cNvPr id="8" name="TextBox 7">
            <a:extLst>
              <a:ext uri="{FF2B5EF4-FFF2-40B4-BE49-F238E27FC236}">
                <a16:creationId xmlns:a16="http://schemas.microsoft.com/office/drawing/2014/main" id="{FDCF8ED9-5428-F640-B68E-1A04FAEB7DA1}"/>
              </a:ext>
            </a:extLst>
          </p:cNvPr>
          <p:cNvSpPr txBox="1"/>
          <p:nvPr userDrawn="1"/>
        </p:nvSpPr>
        <p:spPr>
          <a:xfrm>
            <a:off x="6765490" y="1881188"/>
            <a:ext cx="4139485" cy="3477890"/>
          </a:xfrm>
          <a:prstGeom prst="rect">
            <a:avLst/>
          </a:prstGeom>
          <a:noFill/>
        </p:spPr>
        <p:txBody>
          <a:bodyPr wrap="square" lIns="0" tIns="0" rIns="0" bIns="0" rtlCol="0">
            <a:noAutofit/>
          </a:bodyPr>
          <a:lstStyle/>
          <a:p>
            <a:pPr algn="l"/>
            <a:r>
              <a:rPr lang="da-DK" sz="1300" b="1" dirty="0">
                <a:solidFill>
                  <a:schemeClr val="tx1"/>
                </a:solidFill>
              </a:rPr>
              <a:t>Do the font check now</a:t>
            </a:r>
          </a:p>
          <a:p>
            <a:pPr algn="l"/>
            <a:endParaRPr lang="da-DK" sz="1300" dirty="0">
              <a:solidFill>
                <a:schemeClr val="tx1"/>
              </a:solidFill>
            </a:endParaRPr>
          </a:p>
          <a:p>
            <a:pPr algn="l"/>
            <a:r>
              <a:rPr lang="da-DK" sz="1300" dirty="0">
                <a:solidFill>
                  <a:schemeClr val="tx1"/>
                </a:solidFill>
              </a:rPr>
              <a:t>Do the letter shapes in the word Agillic look the same in these 2 examples? Look at the letter </a:t>
            </a:r>
            <a:r>
              <a:rPr lang="da-DK" sz="1300" dirty="0">
                <a:solidFill>
                  <a:schemeClr val="accent4"/>
                </a:solidFill>
              </a:rPr>
              <a:t>g</a:t>
            </a:r>
            <a:r>
              <a:rPr lang="da-DK" sz="1300" dirty="0">
                <a:solidFill>
                  <a:schemeClr val="tx1"/>
                </a:solidFill>
              </a:rPr>
              <a:t>. </a:t>
            </a:r>
            <a:br>
              <a:rPr lang="da-DK" sz="1300" dirty="0">
                <a:solidFill>
                  <a:schemeClr val="tx1"/>
                </a:solidFill>
              </a:rPr>
            </a:br>
            <a:endParaRPr lang="da-DK" sz="1300" dirty="0">
              <a:solidFill>
                <a:schemeClr val="tx1"/>
              </a:solidFill>
            </a:endParaRPr>
          </a:p>
          <a:p>
            <a:pPr algn="l"/>
            <a:r>
              <a:rPr lang="da-DK" sz="4000" dirty="0">
                <a:solidFill>
                  <a:schemeClr val="tx1"/>
                </a:solidFill>
                <a:latin typeface="+mj-lt"/>
              </a:rPr>
              <a:t>Agillic</a:t>
            </a:r>
            <a:r>
              <a:rPr lang="da-DK" sz="4000" dirty="0">
                <a:solidFill>
                  <a:schemeClr val="tx1"/>
                </a:solidFill>
              </a:rPr>
              <a:t> </a:t>
            </a:r>
          </a:p>
          <a:p>
            <a:pPr algn="l"/>
            <a:endParaRPr lang="da-DK" sz="1500" dirty="0">
              <a:solidFill>
                <a:schemeClr val="tx1"/>
              </a:solidFill>
            </a:endParaRPr>
          </a:p>
          <a:p>
            <a:pPr algn="l"/>
            <a:endParaRPr lang="da-DK" sz="1300" dirty="0">
              <a:solidFill>
                <a:schemeClr val="tx1"/>
              </a:solidFill>
            </a:endParaRPr>
          </a:p>
          <a:p>
            <a:pPr algn="l"/>
            <a:endParaRPr lang="da-DK" sz="1300" dirty="0">
              <a:solidFill>
                <a:schemeClr val="tx1"/>
              </a:solidFill>
            </a:endParaRPr>
          </a:p>
          <a:p>
            <a:pPr algn="l"/>
            <a:endParaRPr lang="da-DK" sz="1300" dirty="0">
              <a:solidFill>
                <a:schemeClr val="tx1"/>
              </a:solidFill>
            </a:endParaRPr>
          </a:p>
          <a:p>
            <a:pPr algn="l"/>
            <a:endParaRPr lang="da-DK" sz="1300" dirty="0">
              <a:solidFill>
                <a:schemeClr val="tx1"/>
              </a:solidFill>
            </a:endParaRPr>
          </a:p>
          <a:p>
            <a:pPr algn="l"/>
            <a:endParaRPr lang="da-DK" sz="1300" dirty="0">
              <a:solidFill>
                <a:schemeClr val="tx1"/>
              </a:solidFill>
            </a:endParaRPr>
          </a:p>
          <a:p>
            <a:pPr algn="l"/>
            <a:endParaRPr lang="da-DK" sz="1300" dirty="0">
              <a:solidFill>
                <a:schemeClr val="tx1"/>
              </a:solidFill>
            </a:endParaRPr>
          </a:p>
          <a:p>
            <a:pPr algn="l"/>
            <a:endParaRPr lang="da-DK" sz="1300" dirty="0">
              <a:solidFill>
                <a:schemeClr val="tx1"/>
              </a:solidFill>
            </a:endParaRPr>
          </a:p>
          <a:p>
            <a:pPr algn="l"/>
            <a:endParaRPr lang="da-DK" sz="1300" dirty="0">
              <a:solidFill>
                <a:schemeClr val="tx1"/>
              </a:solidFill>
            </a:endParaRPr>
          </a:p>
          <a:p>
            <a:pPr algn="l"/>
            <a:r>
              <a:rPr lang="da-DK" sz="1300" dirty="0">
                <a:solidFill>
                  <a:schemeClr val="tx1"/>
                </a:solidFill>
              </a:rPr>
              <a:t>If you have a good g in both, you have the right font installed. If you have a </a:t>
            </a:r>
            <a:r>
              <a:rPr lang="da-DK" sz="1300" dirty="0">
                <a:solidFill>
                  <a:schemeClr val="accent4"/>
                </a:solidFill>
              </a:rPr>
              <a:t>bad g</a:t>
            </a:r>
            <a:r>
              <a:rPr lang="da-DK" sz="1300" dirty="0">
                <a:solidFill>
                  <a:schemeClr val="tx1"/>
                </a:solidFill>
              </a:rPr>
              <a:t>, you don’t have the right font installed or it’s not working. Please ask for help </a:t>
            </a:r>
            <a:r>
              <a:rPr lang="da-DK" sz="1300" dirty="0">
                <a:solidFill>
                  <a:schemeClr val="tx1"/>
                </a:solidFill>
                <a:sym typeface="Wingdings" pitchFamily="2" charset="2"/>
              </a:rPr>
              <a:t></a:t>
            </a:r>
            <a:endParaRPr lang="da-DK" sz="1300" dirty="0">
              <a:solidFill>
                <a:schemeClr val="tx1"/>
              </a:solidFill>
            </a:endParaRPr>
          </a:p>
          <a:p>
            <a:pPr algn="l"/>
            <a:endParaRPr lang="da-DK" sz="1500" dirty="0">
              <a:solidFill>
                <a:schemeClr val="tx1"/>
              </a:solidFill>
            </a:endParaRPr>
          </a:p>
        </p:txBody>
      </p:sp>
      <p:pic>
        <p:nvPicPr>
          <p:cNvPr id="10" name="Picture 9" descr="A picture containing object, clock&#10;&#10;Description automatically generated">
            <a:extLst>
              <a:ext uri="{FF2B5EF4-FFF2-40B4-BE49-F238E27FC236}">
                <a16:creationId xmlns:a16="http://schemas.microsoft.com/office/drawing/2014/main" id="{46A3452A-FF22-994A-B487-B5607B881B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65490" y="3818993"/>
            <a:ext cx="2345888" cy="1099476"/>
          </a:xfrm>
          <a:prstGeom prst="rect">
            <a:avLst/>
          </a:prstGeom>
          <a:ln w="28575">
            <a:solidFill>
              <a:schemeClr val="tx1"/>
            </a:solidFill>
          </a:ln>
        </p:spPr>
      </p:pic>
      <p:pic>
        <p:nvPicPr>
          <p:cNvPr id="13" name="Picture 12" descr="A picture containing drawing&#10;&#10;Description automatically generated">
            <a:extLst>
              <a:ext uri="{FF2B5EF4-FFF2-40B4-BE49-F238E27FC236}">
                <a16:creationId xmlns:a16="http://schemas.microsoft.com/office/drawing/2014/main" id="{5B993AED-127A-EF4E-AE3F-8E66D3B560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66246" y="2811857"/>
            <a:ext cx="1796639" cy="7585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D4F08EF-BDB4-C64D-9BF2-961C33D847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46982" y="1906186"/>
            <a:ext cx="1112969" cy="1664252"/>
          </a:xfrm>
          <a:prstGeom prst="rect">
            <a:avLst/>
          </a:prstGeom>
        </p:spPr>
      </p:pic>
    </p:spTree>
    <p:extLst>
      <p:ext uri="{BB962C8B-B14F-4D97-AF65-F5344CB8AC3E}">
        <p14:creationId xmlns:p14="http://schemas.microsoft.com/office/powerpoint/2010/main" val="1940095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User Guid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772B10-A1CB-4744-89FA-8EB3348AC615}"/>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
        <p:nvSpPr>
          <p:cNvPr id="5" name="TextBox 4">
            <a:extLst>
              <a:ext uri="{FF2B5EF4-FFF2-40B4-BE49-F238E27FC236}">
                <a16:creationId xmlns:a16="http://schemas.microsoft.com/office/drawing/2014/main" id="{16689CF3-1F55-B248-ADE4-DE60F99F5FA7}"/>
              </a:ext>
            </a:extLst>
          </p:cNvPr>
          <p:cNvSpPr txBox="1"/>
          <p:nvPr userDrawn="1"/>
        </p:nvSpPr>
        <p:spPr>
          <a:xfrm>
            <a:off x="514800" y="584200"/>
            <a:ext cx="10279096" cy="579692"/>
          </a:xfrm>
          <a:prstGeom prst="rect">
            <a:avLst/>
          </a:prstGeom>
          <a:noFill/>
        </p:spPr>
        <p:txBody>
          <a:bodyPr wrap="square" lIns="0" tIns="0" rIns="0" bIns="0" rtlCol="0">
            <a:noAutofit/>
          </a:bodyPr>
          <a:lstStyle/>
          <a:p>
            <a:pPr algn="l"/>
            <a:r>
              <a:rPr lang="en-GB" sz="3000" dirty="0">
                <a:solidFill>
                  <a:schemeClr val="accent4"/>
                </a:solidFill>
                <a:latin typeface="+mj-lt"/>
              </a:rPr>
              <a:t>Images, icons and illustrations</a:t>
            </a:r>
          </a:p>
          <a:p>
            <a:pPr algn="l"/>
            <a:endParaRPr lang="en-GB" sz="3000" dirty="0">
              <a:latin typeface="+mj-lt"/>
            </a:endParaRPr>
          </a:p>
        </p:txBody>
      </p:sp>
      <p:sp>
        <p:nvSpPr>
          <p:cNvPr id="6" name="TextBox 5">
            <a:extLst>
              <a:ext uri="{FF2B5EF4-FFF2-40B4-BE49-F238E27FC236}">
                <a16:creationId xmlns:a16="http://schemas.microsoft.com/office/drawing/2014/main" id="{D4886F08-9612-174E-8D61-5B672855BD9A}"/>
              </a:ext>
            </a:extLst>
          </p:cNvPr>
          <p:cNvSpPr txBox="1"/>
          <p:nvPr userDrawn="1"/>
        </p:nvSpPr>
        <p:spPr>
          <a:xfrm>
            <a:off x="533400" y="1576388"/>
            <a:ext cx="6381044" cy="3477890"/>
          </a:xfrm>
          <a:prstGeom prst="rect">
            <a:avLst/>
          </a:prstGeom>
          <a:noFill/>
        </p:spPr>
        <p:txBody>
          <a:bodyPr wrap="square" lIns="0" tIns="0" rIns="0" bIns="0" rtlCol="0">
            <a:noAutofit/>
          </a:bodyPr>
          <a:lstStyle/>
          <a:p>
            <a:pPr algn="l"/>
            <a:r>
              <a:rPr lang="en-GB" sz="1300" noProof="0" dirty="0">
                <a:solidFill>
                  <a:schemeClr val="tx1"/>
                </a:solidFill>
              </a:rPr>
              <a:t>You can find a number of pre-selected </a:t>
            </a:r>
            <a:r>
              <a:rPr lang="en-GB" sz="1300" noProof="0" dirty="0">
                <a:solidFill>
                  <a:schemeClr val="tx1"/>
                </a:solidFill>
                <a:latin typeface="+mj-lt"/>
              </a:rPr>
              <a:t>stock photos </a:t>
            </a:r>
            <a:r>
              <a:rPr lang="en-GB" sz="1300" noProof="0" dirty="0">
                <a:solidFill>
                  <a:schemeClr val="tx1"/>
                </a:solidFill>
              </a:rPr>
              <a:t>in our image library:</a:t>
            </a:r>
          </a:p>
          <a:p>
            <a:pPr algn="l"/>
            <a:r>
              <a:rPr lang="en-GB" sz="1300">
                <a:hlinkClick r:id="rId2"/>
              </a:rPr>
              <a:t>https://drive.google.com/drive/folders/15Z6ux2bXQkl7vBAIO8UqK0mST6dqSMWa</a:t>
            </a:r>
            <a:endParaRPr lang="en-GB" sz="1300"/>
          </a:p>
          <a:p>
            <a:pPr algn="l"/>
            <a:r>
              <a:rPr lang="en-GB" sz="1300" noProof="0" dirty="0">
                <a:solidFill>
                  <a:schemeClr val="tx1"/>
                </a:solidFill>
              </a:rPr>
              <a:t>(we will be updating it continuously)</a:t>
            </a:r>
          </a:p>
          <a:p>
            <a:pPr algn="l"/>
            <a:endParaRPr lang="en-GB" sz="1300" noProof="0" dirty="0">
              <a:solidFill>
                <a:schemeClr val="tx1"/>
              </a:solidFill>
            </a:endParaRPr>
          </a:p>
          <a:p>
            <a:pPr algn="l"/>
            <a:r>
              <a:rPr lang="en-GB" sz="1300" noProof="0" dirty="0">
                <a:solidFill>
                  <a:schemeClr val="tx1"/>
                </a:solidFill>
              </a:rPr>
              <a:t>You can also use the Agillic </a:t>
            </a:r>
            <a:r>
              <a:rPr lang="en-GB" sz="1300" noProof="0" dirty="0">
                <a:solidFill>
                  <a:schemeClr val="tx1"/>
                </a:solidFill>
                <a:latin typeface="+mj-lt"/>
              </a:rPr>
              <a:t>doodles and illustrations </a:t>
            </a:r>
            <a:r>
              <a:rPr lang="en-GB" sz="1300" noProof="0" dirty="0">
                <a:solidFill>
                  <a:schemeClr val="tx1"/>
                </a:solidFill>
              </a:rPr>
              <a:t>that you can find here:</a:t>
            </a:r>
          </a:p>
          <a:p>
            <a:pPr algn="l"/>
            <a:r>
              <a:rPr lang="en-GB" sz="1300">
                <a:hlinkClick r:id="rId3"/>
              </a:rPr>
              <a:t>https://drive.google.com/drive/folders/16pi0wQzdCM2Zky-jxO2lS1R79t2HrIIg</a:t>
            </a:r>
            <a:endParaRPr lang="en-GB" sz="1300"/>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noProof="0" dirty="0">
                <a:solidFill>
                  <a:schemeClr val="tx1"/>
                </a:solidFill>
              </a:rPr>
              <a:t>(we will be updating it continuously)</a:t>
            </a:r>
          </a:p>
          <a:p>
            <a:pPr algn="l"/>
            <a:endParaRPr lang="en-GB" sz="1300" noProof="0" dirty="0">
              <a:solidFill>
                <a:schemeClr val="tx1"/>
              </a:solidFill>
            </a:endParaRPr>
          </a:p>
          <a:p>
            <a:pPr algn="l"/>
            <a:r>
              <a:rPr lang="en-GB" sz="1300" noProof="0" dirty="0">
                <a:solidFill>
                  <a:schemeClr val="tx1"/>
                </a:solidFill>
              </a:rPr>
              <a:t> </a:t>
            </a:r>
          </a:p>
          <a:p>
            <a:pPr algn="l"/>
            <a:r>
              <a:rPr lang="en-GB" sz="1300" noProof="0" dirty="0">
                <a:solidFill>
                  <a:schemeClr val="tx1"/>
                </a:solidFill>
              </a:rPr>
              <a:t>If you need icons, Agillic has licensed Streamline Icons 3.0 in size </a:t>
            </a:r>
            <a:r>
              <a:rPr lang="en-GB" sz="1300" noProof="0" dirty="0">
                <a:solidFill>
                  <a:schemeClr val="tx1"/>
                </a:solidFill>
                <a:latin typeface="+mj-lt"/>
              </a:rPr>
              <a:t>Regular</a:t>
            </a:r>
            <a:r>
              <a:rPr lang="en-GB" sz="1300" noProof="0" dirty="0">
                <a:solidFill>
                  <a:schemeClr val="tx1"/>
                </a:solidFill>
              </a:rPr>
              <a:t>. Go to </a:t>
            </a:r>
            <a:r>
              <a:rPr lang="en-GB" sz="1300">
                <a:hlinkClick r:id="rId4"/>
              </a:rPr>
              <a:t>https://app.streamlineicons.com/streamline-regular</a:t>
            </a:r>
            <a:r>
              <a:rPr lang="en-GB" sz="1300"/>
              <a:t> , make a free account and download the icons that you need. Use the icons only in the Agillic colors, predefined in the style guide. If you need to use more than 100 icons in one presentation, please write to the design team to check the licensing. </a:t>
            </a:r>
          </a:p>
          <a:p>
            <a:pPr algn="l"/>
            <a:endParaRPr lang="en-GB" sz="1300" noProof="0">
              <a:solidFill>
                <a:schemeClr val="tx1"/>
              </a:solidFill>
            </a:endParaRPr>
          </a:p>
          <a:p>
            <a:pPr algn="l"/>
            <a:r>
              <a:rPr lang="en-GB" sz="1300" dirty="0"/>
              <a:t>Link to Agillic Style Guide latest version:</a:t>
            </a:r>
          </a:p>
          <a:p>
            <a:r>
              <a:rPr lang="en-GB" sz="1300">
                <a:hlinkClick r:id="rId5"/>
              </a:rPr>
              <a:t>https://drive.google.com/drive/folders/1RbFj3oma-7yyHNuvDA3ROMidEzzN-GyA</a:t>
            </a:r>
            <a:endParaRPr lang="en-GB" sz="1300" noProof="0" dirty="0">
              <a:solidFill>
                <a:schemeClr val="tx1"/>
              </a:solidFill>
            </a:endParaRPr>
          </a:p>
          <a:p>
            <a:pPr algn="l"/>
            <a:endParaRPr lang="en-GB" sz="1300" noProof="0" dirty="0">
              <a:solidFill>
                <a:schemeClr val="tx1"/>
              </a:solidFill>
            </a:endParaRPr>
          </a:p>
          <a:p>
            <a:pPr algn="l"/>
            <a:endParaRPr lang="en-GB" sz="1300" b="1" noProof="0" dirty="0">
              <a:solidFill>
                <a:schemeClr val="tx1"/>
              </a:solidFill>
            </a:endParaRPr>
          </a:p>
          <a:p>
            <a:pPr algn="l"/>
            <a:br>
              <a:rPr lang="en-GB" sz="1300" noProof="0" dirty="0">
                <a:solidFill>
                  <a:schemeClr val="tx1"/>
                </a:solidFill>
              </a:rPr>
            </a:br>
            <a:endParaRPr lang="en-GB" sz="1300" noProof="0" dirty="0">
              <a:solidFill>
                <a:schemeClr val="tx1"/>
              </a:solidFill>
            </a:endParaRPr>
          </a:p>
          <a:p>
            <a:pPr algn="l"/>
            <a:endParaRPr lang="en-GB" sz="1300" noProof="0" dirty="0">
              <a:solidFill>
                <a:schemeClr val="tx1"/>
              </a:solidFill>
            </a:endParaRPr>
          </a:p>
          <a:p>
            <a:pPr algn="l"/>
            <a:endParaRPr lang="en-GB" sz="1300" noProof="0" dirty="0">
              <a:solidFill>
                <a:schemeClr val="tx1"/>
              </a:solidFill>
            </a:endParaRPr>
          </a:p>
          <a:p>
            <a:pPr algn="l"/>
            <a:endParaRPr lang="en-GB" sz="1300" noProof="0" dirty="0">
              <a:solidFill>
                <a:schemeClr val="tx1"/>
              </a:solidFill>
            </a:endParaRPr>
          </a:p>
        </p:txBody>
      </p:sp>
    </p:spTree>
    <p:extLst>
      <p:ext uri="{BB962C8B-B14F-4D97-AF65-F5344CB8AC3E}">
        <p14:creationId xmlns:p14="http://schemas.microsoft.com/office/powerpoint/2010/main" val="508562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User guide 3">
    <p:spTree>
      <p:nvGrpSpPr>
        <p:cNvPr id="1" name=""/>
        <p:cNvGrpSpPr/>
        <p:nvPr/>
      </p:nvGrpSpPr>
      <p:grpSpPr>
        <a:xfrm>
          <a:off x="0" y="0"/>
          <a:ext cx="0" cy="0"/>
          <a:chOff x="0" y="0"/>
          <a:chExt cx="0" cy="0"/>
        </a:xfrm>
      </p:grpSpPr>
      <p:pic>
        <p:nvPicPr>
          <p:cNvPr id="14" name="Billede 27">
            <a:extLst>
              <a:ext uri="{FF2B5EF4-FFF2-40B4-BE49-F238E27FC236}">
                <a16:creationId xmlns:a16="http://schemas.microsoft.com/office/drawing/2014/main" id="{911B393D-0DD0-A049-ADC1-64644C3F09E2}"/>
              </a:ext>
            </a:extLst>
          </p:cNvPr>
          <p:cNvPicPr>
            <a:picLocks noChangeAspect="1"/>
          </p:cNvPicPr>
          <p:nvPr userDrawn="1"/>
        </p:nvPicPr>
        <p:blipFill>
          <a:blip r:embed="rId2"/>
          <a:stretch>
            <a:fillRect/>
          </a:stretch>
        </p:blipFill>
        <p:spPr>
          <a:xfrm>
            <a:off x="3325429" y="3557115"/>
            <a:ext cx="824091" cy="427893"/>
          </a:xfrm>
          <a:prstGeom prst="rect">
            <a:avLst/>
          </a:prstGeom>
        </p:spPr>
      </p:pic>
      <p:sp>
        <p:nvSpPr>
          <p:cNvPr id="2" name="TextBox 1">
            <a:extLst>
              <a:ext uri="{FF2B5EF4-FFF2-40B4-BE49-F238E27FC236}">
                <a16:creationId xmlns:a16="http://schemas.microsoft.com/office/drawing/2014/main" id="{FEB1D934-5D6A-E44F-96E8-A806DB23DD0A}"/>
              </a:ext>
            </a:extLst>
          </p:cNvPr>
          <p:cNvSpPr txBox="1"/>
          <p:nvPr userDrawn="1"/>
        </p:nvSpPr>
        <p:spPr>
          <a:xfrm>
            <a:off x="533400" y="1628775"/>
            <a:ext cx="3546475" cy="4774600"/>
          </a:xfrm>
          <a:prstGeom prst="rect">
            <a:avLst/>
          </a:prstGeom>
          <a:noFill/>
        </p:spPr>
        <p:txBody>
          <a:bodyPr wrap="square" lIns="0" tIns="0" rIns="0" bIns="0" rtlCol="0">
            <a:noAutofit/>
          </a:bodyPr>
          <a:lstStyle/>
          <a:p>
            <a:pPr>
              <a:spcAft>
                <a:spcPts val="300"/>
              </a:spcAft>
              <a:buNone/>
              <a:defRPr/>
            </a:pPr>
            <a:r>
              <a:rPr lang="en-GB" sz="1100" b="1" kern="1200" noProof="1">
                <a:solidFill>
                  <a:schemeClr val="tx1"/>
                </a:solidFill>
                <a:latin typeface="+mn-lt"/>
                <a:ea typeface="+mn-ea"/>
                <a:cs typeface="Arial" panose="020B0604020202020204" pitchFamily="34" charset="0"/>
              </a:rPr>
              <a:t>Fonts used in the template</a:t>
            </a:r>
          </a:p>
          <a:p>
            <a:pPr>
              <a:spcAft>
                <a:spcPts val="300"/>
              </a:spcAft>
              <a:buNone/>
              <a:defRPr/>
            </a:pPr>
            <a:r>
              <a:rPr lang="en-GB" sz="1100" noProof="1">
                <a:solidFill>
                  <a:schemeClr val="tx1"/>
                </a:solidFill>
                <a:cs typeface="Arial" panose="020B0604020202020204" pitchFamily="34" charset="0"/>
              </a:rPr>
              <a:t>Header is </a:t>
            </a:r>
            <a:r>
              <a:rPr lang="en-GB" sz="1100" kern="1200" cap="none" noProof="1">
                <a:solidFill>
                  <a:schemeClr val="tx1"/>
                </a:solidFill>
                <a:latin typeface="+mj-lt"/>
                <a:ea typeface="+mn-ea"/>
                <a:cs typeface="Arial" panose="020B0604020202020204" pitchFamily="34" charset="0"/>
              </a:rPr>
              <a:t>Nunito Sans Extra Bold</a:t>
            </a:r>
          </a:p>
          <a:p>
            <a:pPr>
              <a:spcAft>
                <a:spcPts val="300"/>
              </a:spcAft>
              <a:buNone/>
              <a:defRPr/>
            </a:pPr>
            <a:r>
              <a:rPr lang="en-GB" sz="1100" noProof="1">
                <a:solidFill>
                  <a:schemeClr val="tx1"/>
                </a:solidFill>
                <a:cs typeface="Arial" panose="020B0604020202020204" pitchFamily="34" charset="0"/>
              </a:rPr>
              <a:t>The body text is Nunito Sans Regular</a:t>
            </a:r>
            <a:endParaRPr lang="en-GB" sz="1100" cap="all" noProof="1">
              <a:solidFill>
                <a:schemeClr val="tx1"/>
              </a:solidFill>
              <a:cs typeface="Arial" panose="020B0604020202020204" pitchFamily="34" charset="0"/>
            </a:endParaRPr>
          </a:p>
          <a:p>
            <a:pPr>
              <a:spcAft>
                <a:spcPts val="300"/>
              </a:spcAft>
              <a:buNone/>
              <a:defRPr/>
            </a:pPr>
            <a:r>
              <a:rPr lang="en-GB" sz="1100" noProof="1">
                <a:solidFill>
                  <a:schemeClr val="tx1"/>
                </a:solidFill>
                <a:cs typeface="Arial" panose="020B0604020202020204" pitchFamily="34" charset="0"/>
              </a:rPr>
              <a:t>Font download instructions have been provided.</a:t>
            </a:r>
          </a:p>
          <a:p>
            <a:pPr>
              <a:spcAft>
                <a:spcPts val="300"/>
              </a:spcAft>
              <a:buNone/>
              <a:defRPr/>
            </a:pPr>
            <a:endParaRPr lang="en-GB" sz="1100" b="1" noProof="1">
              <a:solidFill>
                <a:schemeClr val="tx1"/>
              </a:solidFill>
              <a:cs typeface="Arial" panose="020B0604020202020204" pitchFamily="34" charset="0"/>
            </a:endParaRPr>
          </a:p>
          <a:p>
            <a:pPr>
              <a:spcAft>
                <a:spcPts val="300"/>
              </a:spcAft>
              <a:buNone/>
              <a:defRPr/>
            </a:pPr>
            <a:r>
              <a:rPr lang="en-GB" sz="1100" kern="1200" noProof="1">
                <a:solidFill>
                  <a:schemeClr val="tx1"/>
                </a:solidFill>
                <a:latin typeface="+mn-lt"/>
                <a:ea typeface="+mn-ea"/>
                <a:cs typeface="Arial" panose="020B0604020202020204" pitchFamily="34" charset="0"/>
              </a:rPr>
              <a:t>Use text styles</a:t>
            </a:r>
          </a:p>
          <a:p>
            <a:pPr marL="171450" indent="-171450">
              <a:spcAft>
                <a:spcPts val="300"/>
              </a:spcAft>
              <a:buFont typeface="Arial" panose="020B0604020202020204" pitchFamily="34" charset="0"/>
              <a:buChar char="•"/>
              <a:defRPr/>
            </a:pPr>
            <a:r>
              <a:rPr lang="en-GB" sz="1100" noProof="1">
                <a:solidFill>
                  <a:schemeClr val="tx1"/>
                </a:solidFill>
                <a:cs typeface="Arial" panose="020B0604020202020204" pitchFamily="34" charset="0"/>
              </a:rPr>
              <a:t>Use the </a:t>
            </a:r>
            <a:r>
              <a:rPr lang="en-GB" sz="1100" b="1" noProof="1">
                <a:solidFill>
                  <a:schemeClr val="tx1"/>
                </a:solidFill>
                <a:cs typeface="Arial" panose="020B0604020202020204" pitchFamily="34" charset="0"/>
              </a:rPr>
              <a:t>TAB</a:t>
            </a:r>
            <a:r>
              <a:rPr lang="en-GB" sz="1100" noProof="1">
                <a:solidFill>
                  <a:schemeClr val="tx1"/>
                </a:solidFill>
                <a:cs typeface="Arial" panose="020B0604020202020204" pitchFamily="34" charset="0"/>
              </a:rPr>
              <a:t>-key to jump through levels</a:t>
            </a:r>
          </a:p>
          <a:p>
            <a:pPr marL="171450" indent="-171450">
              <a:spcAft>
                <a:spcPts val="300"/>
              </a:spcAft>
              <a:buFont typeface="Arial" panose="020B0604020202020204" pitchFamily="34" charset="0"/>
              <a:buChar char="•"/>
              <a:defRPr/>
            </a:pPr>
            <a:r>
              <a:rPr lang="en-GB" sz="1100" noProof="1">
                <a:solidFill>
                  <a:schemeClr val="tx1"/>
                </a:solidFill>
                <a:cs typeface="Arial" panose="020B0604020202020204" pitchFamily="34" charset="0"/>
              </a:rPr>
              <a:t>One press on the </a:t>
            </a:r>
            <a:r>
              <a:rPr lang="en-GB" sz="1100" b="1" noProof="1">
                <a:solidFill>
                  <a:schemeClr val="tx1"/>
                </a:solidFill>
                <a:cs typeface="Arial" panose="020B0604020202020204" pitchFamily="34" charset="0"/>
              </a:rPr>
              <a:t>TAB</a:t>
            </a:r>
            <a:r>
              <a:rPr lang="en-GB" sz="1100" noProof="1">
                <a:solidFill>
                  <a:schemeClr val="tx1"/>
                </a:solidFill>
                <a:cs typeface="Arial" panose="020B0604020202020204" pitchFamily="34" charset="0"/>
              </a:rPr>
              <a:t>-key gives you bullet points</a:t>
            </a:r>
          </a:p>
          <a:p>
            <a:pPr marL="171450" indent="-171450">
              <a:spcAft>
                <a:spcPts val="300"/>
              </a:spcAft>
              <a:buFont typeface="Arial" panose="020B0604020202020204" pitchFamily="34" charset="0"/>
              <a:buChar char="•"/>
              <a:defRPr/>
            </a:pPr>
            <a:r>
              <a:rPr lang="en-GB" sz="1100" noProof="1">
                <a:solidFill>
                  <a:schemeClr val="tx1"/>
                </a:solidFill>
                <a:cs typeface="Arial" panose="020B0604020202020204" pitchFamily="34" charset="0"/>
              </a:rPr>
              <a:t>Five presses on the </a:t>
            </a:r>
            <a:r>
              <a:rPr lang="en-GB" sz="1100" b="1" noProof="1">
                <a:solidFill>
                  <a:schemeClr val="tx1"/>
                </a:solidFill>
                <a:cs typeface="Arial" panose="020B0604020202020204" pitchFamily="34" charset="0"/>
              </a:rPr>
              <a:t>TAB</a:t>
            </a:r>
            <a:r>
              <a:rPr lang="en-GB" sz="1100" noProof="1">
                <a:solidFill>
                  <a:schemeClr val="tx1"/>
                </a:solidFill>
                <a:cs typeface="Arial" panose="020B0604020202020204" pitchFamily="34" charset="0"/>
              </a:rPr>
              <a:t>-key gives the font </a:t>
            </a:r>
            <a:br>
              <a:rPr lang="en-GB" sz="1100" noProof="1">
                <a:solidFill>
                  <a:schemeClr val="tx1"/>
                </a:solidFill>
                <a:cs typeface="Arial" panose="020B0604020202020204" pitchFamily="34" charset="0"/>
              </a:rPr>
            </a:br>
            <a:r>
              <a:rPr lang="en-GB" sz="1100" b="1" kern="1200" noProof="1">
                <a:solidFill>
                  <a:schemeClr val="tx1"/>
                </a:solidFill>
                <a:latin typeface="+mn-lt"/>
                <a:ea typeface="+mn-ea"/>
                <a:cs typeface="Arial" panose="020B0604020202020204" pitchFamily="34" charset="0"/>
              </a:rPr>
              <a:t>Nunito Sans Bold. </a:t>
            </a:r>
            <a:endParaRPr lang="en-GB" sz="1100" b="1" kern="1200" cap="all" noProof="1">
              <a:solidFill>
                <a:schemeClr val="tx1"/>
              </a:solidFill>
              <a:latin typeface="+mn-lt"/>
              <a:ea typeface="+mn-ea"/>
              <a:cs typeface="Arial" panose="020B0604020202020204" pitchFamily="34" charset="0"/>
            </a:endParaRPr>
          </a:p>
          <a:p>
            <a:pPr marL="171450" indent="-171450">
              <a:spcAft>
                <a:spcPts val="300"/>
              </a:spcAft>
              <a:buFont typeface="Arial" panose="020B0604020202020204" pitchFamily="34" charset="0"/>
              <a:buChar char="•"/>
              <a:defRPr/>
            </a:pPr>
            <a:r>
              <a:rPr lang="en-GB" sz="1100" noProof="1">
                <a:solidFill>
                  <a:schemeClr val="tx1"/>
                </a:solidFill>
                <a:cs typeface="Arial" panose="020B0604020202020204" pitchFamily="34" charset="0"/>
              </a:rPr>
              <a:t>Alternatively, </a:t>
            </a:r>
            <a:r>
              <a:rPr lang="en-GB" sz="1100" b="1" noProof="1">
                <a:solidFill>
                  <a:schemeClr val="tx1"/>
                </a:solidFill>
                <a:cs typeface="Arial" panose="020B0604020202020204" pitchFamily="34" charset="0"/>
              </a:rPr>
              <a:t>Increase</a:t>
            </a:r>
            <a:r>
              <a:rPr lang="en-GB" sz="1100" noProof="1">
                <a:solidFill>
                  <a:schemeClr val="tx1"/>
                </a:solidFill>
                <a:cs typeface="Arial" panose="020B0604020202020204" pitchFamily="34" charset="0"/>
              </a:rPr>
              <a:t> and</a:t>
            </a:r>
            <a:br>
              <a:rPr lang="en-GB" sz="1100" noProof="1">
                <a:solidFill>
                  <a:schemeClr val="tx1"/>
                </a:solidFill>
                <a:cs typeface="Arial" panose="020B0604020202020204" pitchFamily="34" charset="0"/>
              </a:rPr>
            </a:br>
            <a:r>
              <a:rPr lang="en-GB" sz="1100" b="1" noProof="1">
                <a:solidFill>
                  <a:schemeClr val="tx1"/>
                </a:solidFill>
                <a:cs typeface="Arial" panose="020B0604020202020204" pitchFamily="34" charset="0"/>
              </a:rPr>
              <a:t>Decrease </a:t>
            </a:r>
            <a:r>
              <a:rPr lang="en-GB" sz="1100" noProof="1">
                <a:solidFill>
                  <a:schemeClr val="tx1"/>
                </a:solidFill>
                <a:cs typeface="Arial" panose="020B0604020202020204" pitchFamily="34" charset="0"/>
              </a:rPr>
              <a:t>list level can be used.</a:t>
            </a:r>
          </a:p>
          <a:p>
            <a:pPr marL="4763" indent="-4763">
              <a:spcAft>
                <a:spcPts val="300"/>
              </a:spcAft>
              <a:buNone/>
              <a:defRPr/>
            </a:pPr>
            <a:r>
              <a:rPr lang="en-GB" sz="1100" noProof="1">
                <a:solidFill>
                  <a:schemeClr val="tx1"/>
                </a:solidFill>
                <a:cs typeface="Arial" panose="020B0604020202020204" pitchFamily="34" charset="0"/>
              </a:rPr>
              <a:t>This can only be done in a predefined text or content placeholder.</a:t>
            </a:r>
          </a:p>
          <a:p>
            <a:pPr>
              <a:spcAft>
                <a:spcPts val="300"/>
              </a:spcAft>
              <a:buNone/>
              <a:defRPr/>
            </a:pPr>
            <a:endParaRPr lang="en-GB" sz="1100" noProof="1">
              <a:solidFill>
                <a:schemeClr val="tx1"/>
              </a:solidFill>
              <a:cs typeface="Arial" panose="020B0604020202020204" pitchFamily="34" charset="0"/>
            </a:endParaRPr>
          </a:p>
          <a:p>
            <a:pPr>
              <a:spcAft>
                <a:spcPts val="300"/>
              </a:spcAft>
              <a:buNone/>
              <a:defRPr/>
            </a:pPr>
            <a:r>
              <a:rPr lang="en-GB" sz="1100" b="1" kern="1200" noProof="1">
                <a:solidFill>
                  <a:schemeClr val="tx1"/>
                </a:solidFill>
                <a:latin typeface="+mn-lt"/>
                <a:ea typeface="+mn-ea"/>
                <a:cs typeface="Arial" panose="020B0604020202020204" pitchFamily="34" charset="0"/>
              </a:rPr>
              <a:t>Use layouts</a:t>
            </a:r>
          </a:p>
          <a:p>
            <a:pPr marL="171450" indent="-171450">
              <a:spcAft>
                <a:spcPts val="300"/>
              </a:spcAft>
              <a:buFont typeface="Arial" panose="020B0604020202020204" pitchFamily="34" charset="0"/>
              <a:buChar char="•"/>
              <a:defRPr/>
            </a:pPr>
            <a:r>
              <a:rPr lang="en-GB" sz="1100" noProof="1">
                <a:solidFill>
                  <a:schemeClr val="tx1"/>
                </a:solidFill>
                <a:cs typeface="Arial" panose="020B0604020202020204" pitchFamily="34" charset="0"/>
              </a:rPr>
              <a:t>Click the </a:t>
            </a:r>
            <a:r>
              <a:rPr lang="en-GB" sz="1100" b="1" kern="1200" noProof="1">
                <a:solidFill>
                  <a:schemeClr val="tx1"/>
                </a:solidFill>
                <a:latin typeface="+mn-lt"/>
                <a:ea typeface="+mn-ea"/>
                <a:cs typeface="Arial" panose="020B0604020202020204" pitchFamily="34" charset="0"/>
              </a:rPr>
              <a:t>Home tab.</a:t>
            </a:r>
          </a:p>
          <a:p>
            <a:pPr marL="171450" indent="-171450">
              <a:spcAft>
                <a:spcPts val="300"/>
              </a:spcAft>
              <a:buFont typeface="Arial" panose="020B0604020202020204" pitchFamily="34" charset="0"/>
              <a:buChar char="•"/>
              <a:defRPr/>
            </a:pPr>
            <a:r>
              <a:rPr lang="en-GB" sz="1100" noProof="1">
                <a:solidFill>
                  <a:schemeClr val="tx1"/>
                </a:solidFill>
                <a:cs typeface="Arial" panose="020B0604020202020204" pitchFamily="34" charset="0"/>
              </a:rPr>
              <a:t>Click </a:t>
            </a:r>
            <a:r>
              <a:rPr lang="en-GB" sz="1100" b="1" kern="1200" noProof="1">
                <a:solidFill>
                  <a:schemeClr val="tx1"/>
                </a:solidFill>
                <a:latin typeface="+mn-lt"/>
                <a:ea typeface="+mn-ea"/>
                <a:cs typeface="Arial" panose="020B0604020202020204" pitchFamily="34" charset="0"/>
              </a:rPr>
              <a:t>New Slide </a:t>
            </a:r>
            <a:r>
              <a:rPr lang="en-GB" sz="1100" noProof="1">
                <a:solidFill>
                  <a:schemeClr val="tx1"/>
                </a:solidFill>
                <a:cs typeface="Arial" panose="020B0604020202020204" pitchFamily="34" charset="0"/>
              </a:rPr>
              <a:t>menu to insert new slide.</a:t>
            </a:r>
          </a:p>
          <a:p>
            <a:pPr marL="171450" indent="-171450">
              <a:spcAft>
                <a:spcPts val="300"/>
              </a:spcAft>
              <a:buFont typeface="Arial" panose="020B0604020202020204" pitchFamily="34" charset="0"/>
              <a:buChar char="•"/>
              <a:defRPr/>
            </a:pPr>
            <a:r>
              <a:rPr lang="en-GB" sz="1100" noProof="1">
                <a:solidFill>
                  <a:schemeClr val="tx1"/>
                </a:solidFill>
                <a:cs typeface="Arial" panose="020B0604020202020204" pitchFamily="34" charset="0"/>
              </a:rPr>
              <a:t>Choose </a:t>
            </a:r>
            <a:r>
              <a:rPr lang="en-GB" sz="1100" b="1" kern="1200" noProof="1">
                <a:solidFill>
                  <a:schemeClr val="tx1"/>
                </a:solidFill>
                <a:latin typeface="+mn-lt"/>
                <a:ea typeface="+mn-ea"/>
                <a:cs typeface="Arial" panose="020B0604020202020204" pitchFamily="34" charset="0"/>
              </a:rPr>
              <a:t>Layout</a:t>
            </a:r>
            <a:r>
              <a:rPr lang="en-GB" sz="1100" noProof="1">
                <a:solidFill>
                  <a:schemeClr val="tx1"/>
                </a:solidFill>
                <a:cs typeface="Arial" panose="020B0604020202020204" pitchFamily="34" charset="0"/>
              </a:rPr>
              <a:t> to change an </a:t>
            </a:r>
            <a:br>
              <a:rPr lang="en-GB" sz="1100" noProof="1">
                <a:solidFill>
                  <a:schemeClr val="tx1"/>
                </a:solidFill>
                <a:cs typeface="Arial" panose="020B0604020202020204" pitchFamily="34" charset="0"/>
              </a:rPr>
            </a:br>
            <a:r>
              <a:rPr lang="en-GB" sz="1100" noProof="1">
                <a:solidFill>
                  <a:schemeClr val="tx1"/>
                </a:solidFill>
                <a:cs typeface="Arial" panose="020B0604020202020204" pitchFamily="34" charset="0"/>
              </a:rPr>
              <a:t>appropriate layout from the </a:t>
            </a:r>
            <a:br>
              <a:rPr lang="en-GB" sz="1100" noProof="1">
                <a:solidFill>
                  <a:schemeClr val="tx1"/>
                </a:solidFill>
                <a:cs typeface="Arial" panose="020B0604020202020204" pitchFamily="34" charset="0"/>
              </a:rPr>
            </a:br>
            <a:r>
              <a:rPr lang="en-GB" sz="1100" noProof="1">
                <a:solidFill>
                  <a:schemeClr val="tx1"/>
                </a:solidFill>
                <a:cs typeface="Arial" panose="020B0604020202020204" pitchFamily="34" charset="0"/>
              </a:rPr>
              <a:t>"drop down" menu. </a:t>
            </a:r>
          </a:p>
          <a:p>
            <a:pPr>
              <a:spcAft>
                <a:spcPts val="300"/>
              </a:spcAft>
              <a:defRPr/>
            </a:pPr>
            <a:endParaRPr lang="en-GB" sz="1100" dirty="0">
              <a:solidFill>
                <a:schemeClr val="tx1"/>
              </a:solidFill>
            </a:endParaRPr>
          </a:p>
          <a:p>
            <a:pPr>
              <a:spcAft>
                <a:spcPts val="300"/>
              </a:spcAft>
            </a:pPr>
            <a:endParaRPr lang="en-GB" sz="1100" dirty="0">
              <a:solidFill>
                <a:schemeClr val="tx1"/>
              </a:solidFill>
            </a:endParaRPr>
          </a:p>
          <a:p>
            <a:pPr algn="l"/>
            <a:endParaRPr lang="en-GB" sz="1100" dirty="0">
              <a:solidFill>
                <a:schemeClr val="tx1"/>
              </a:solidFill>
            </a:endParaRPr>
          </a:p>
        </p:txBody>
      </p:sp>
      <p:sp>
        <p:nvSpPr>
          <p:cNvPr id="3" name="TextBox 2">
            <a:extLst>
              <a:ext uri="{FF2B5EF4-FFF2-40B4-BE49-F238E27FC236}">
                <a16:creationId xmlns:a16="http://schemas.microsoft.com/office/drawing/2014/main" id="{B1FC911B-D3F4-A749-A682-823A4DC6A399}"/>
              </a:ext>
            </a:extLst>
          </p:cNvPr>
          <p:cNvSpPr txBox="1"/>
          <p:nvPr userDrawn="1"/>
        </p:nvSpPr>
        <p:spPr>
          <a:xfrm>
            <a:off x="8155654" y="1641579"/>
            <a:ext cx="3545405" cy="4932362"/>
          </a:xfrm>
          <a:prstGeom prst="rect">
            <a:avLst/>
          </a:prstGeom>
          <a:noFill/>
        </p:spPr>
        <p:txBody>
          <a:bodyPr wrap="square" lIns="0" tIns="0" rIns="0" bIns="0" rtlCol="0">
            <a:noAutofit/>
          </a:bodyPr>
          <a:lstStyle/>
          <a:p>
            <a:pPr>
              <a:spcAft>
                <a:spcPts val="300"/>
              </a:spcAft>
              <a:buNone/>
              <a:defRPr/>
            </a:pPr>
            <a:endParaRPr lang="en" sz="1100" b="1" kern="1200" noProof="1">
              <a:solidFill>
                <a:schemeClr val="tx1"/>
              </a:solidFill>
              <a:latin typeface="+mn-lt"/>
              <a:ea typeface="+mn-ea"/>
              <a:cs typeface="Arial" panose="020B0604020202020204" pitchFamily="34" charset="0"/>
            </a:endParaRPr>
          </a:p>
          <a:p>
            <a:pPr>
              <a:spcAft>
                <a:spcPts val="300"/>
              </a:spcAft>
              <a:buNone/>
              <a:defRPr/>
            </a:pPr>
            <a:r>
              <a:rPr lang="en" sz="1100" b="1" kern="1200" noProof="1">
                <a:solidFill>
                  <a:schemeClr val="tx1"/>
                </a:solidFill>
                <a:latin typeface="+mn-lt"/>
                <a:ea typeface="+mn-ea"/>
                <a:cs typeface="Arial" panose="020B0604020202020204" pitchFamily="34" charset="0"/>
              </a:rPr>
              <a:t>Colors</a:t>
            </a:r>
          </a:p>
          <a:p>
            <a:pPr marL="171450" indent="-171450">
              <a:spcAft>
                <a:spcPts val="300"/>
              </a:spcAft>
              <a:buFont typeface="Arial" panose="020B0604020202020204" pitchFamily="34" charset="0"/>
              <a:buChar char="•"/>
              <a:defRPr/>
            </a:pPr>
            <a:r>
              <a:rPr lang="en" sz="1100" noProof="1">
                <a:solidFill>
                  <a:schemeClr val="tx1"/>
                </a:solidFill>
                <a:cs typeface="Arial" panose="020B0604020202020204" pitchFamily="34" charset="0"/>
              </a:rPr>
              <a:t>You can change the colors by clicking on font colors. There are seven predefined theme colors.  </a:t>
            </a:r>
          </a:p>
          <a:p>
            <a:pPr marL="171450" indent="-171450">
              <a:spcAft>
                <a:spcPts val="300"/>
              </a:spcAft>
              <a:buFont typeface="Arial" panose="020B0604020202020204" pitchFamily="34" charset="0"/>
              <a:buChar char="•"/>
              <a:defRPr/>
            </a:pPr>
            <a:r>
              <a:rPr lang="en" sz="1100" noProof="1">
                <a:solidFill>
                  <a:schemeClr val="tx1"/>
                </a:solidFill>
                <a:cs typeface="Arial" panose="020B0604020202020204" pitchFamily="34" charset="0"/>
              </a:rPr>
              <a:t>It’s not allowed to use the standard colors.</a:t>
            </a:r>
          </a:p>
          <a:p>
            <a:pPr>
              <a:spcAft>
                <a:spcPts val="300"/>
              </a:spcAft>
              <a:defRPr/>
            </a:pPr>
            <a:endParaRPr lang="en" sz="1100"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marL="0" indent="0">
              <a:spcAft>
                <a:spcPts val="300"/>
              </a:spcAft>
              <a:buNone/>
              <a:defRPr/>
            </a:pPr>
            <a:endParaRPr lang="en" sz="1100" b="1" kern="1200" noProof="1">
              <a:solidFill>
                <a:schemeClr val="tx1"/>
              </a:solidFill>
              <a:latin typeface="+mn-lt"/>
              <a:ea typeface="+mn-ea"/>
              <a:cs typeface="Arial" panose="020B0604020202020204" pitchFamily="34" charset="0"/>
            </a:endParaRPr>
          </a:p>
          <a:p>
            <a:pPr marL="0" indent="0">
              <a:spcAft>
                <a:spcPts val="300"/>
              </a:spcAft>
              <a:buNone/>
              <a:defRPr/>
            </a:pPr>
            <a:r>
              <a:rPr lang="en" sz="1100" b="1" kern="1200" noProof="1">
                <a:solidFill>
                  <a:schemeClr val="tx1"/>
                </a:solidFill>
                <a:latin typeface="+mn-lt"/>
                <a:ea typeface="+mn-ea"/>
                <a:cs typeface="Arial" panose="020B0604020202020204" pitchFamily="34" charset="0"/>
              </a:rPr>
              <a:t>Guides</a:t>
            </a:r>
          </a:p>
          <a:p>
            <a:pPr marL="171450" indent="-171450">
              <a:spcAft>
                <a:spcPts val="300"/>
              </a:spcAft>
              <a:buFont typeface="Arial" panose="020B0604020202020204" pitchFamily="34" charset="0"/>
              <a:buChar char="•"/>
              <a:defRPr/>
            </a:pPr>
            <a:r>
              <a:rPr lang="en" sz="1100" noProof="1">
                <a:solidFill>
                  <a:schemeClr val="tx1"/>
                </a:solidFill>
                <a:cs typeface="Arial" panose="020B0604020202020204" pitchFamily="34" charset="0"/>
              </a:rPr>
              <a:t>To view guides, click the View tab and </a:t>
            </a:r>
            <a:br>
              <a:rPr lang="en" sz="1100" noProof="1">
                <a:solidFill>
                  <a:schemeClr val="tx1"/>
                </a:solidFill>
                <a:cs typeface="Arial" panose="020B0604020202020204" pitchFamily="34" charset="0"/>
              </a:rPr>
            </a:br>
            <a:r>
              <a:rPr lang="da-DK" sz="1100" noProof="1">
                <a:solidFill>
                  <a:schemeClr val="tx1"/>
                </a:solidFill>
                <a:cs typeface="Arial" panose="020B0604020202020204" pitchFamily="34" charset="0"/>
              </a:rPr>
              <a:t>set tick mark in </a:t>
            </a:r>
            <a:r>
              <a:rPr lang="en" sz="1100" noProof="1">
                <a:solidFill>
                  <a:schemeClr val="tx1"/>
                </a:solidFill>
                <a:cs typeface="Arial" panose="020B0604020202020204" pitchFamily="34" charset="0"/>
              </a:rPr>
              <a:t>Guides.</a:t>
            </a:r>
          </a:p>
          <a:p>
            <a:pPr>
              <a:spcAft>
                <a:spcPts val="300"/>
              </a:spcAft>
              <a:defRPr/>
            </a:pPr>
            <a:endParaRPr lang="en" sz="1100" noProof="1">
              <a:solidFill>
                <a:schemeClr val="tx1"/>
              </a:solidFill>
              <a:cs typeface="Arial" panose="020B0604020202020204" pitchFamily="34" charset="0"/>
            </a:endParaRPr>
          </a:p>
          <a:p>
            <a:pPr marL="0" indent="0">
              <a:spcAft>
                <a:spcPts val="300"/>
              </a:spcAft>
              <a:buNone/>
              <a:defRPr/>
            </a:pPr>
            <a:r>
              <a:rPr lang="en" sz="1100" b="1" kern="1200" noProof="1">
                <a:solidFill>
                  <a:schemeClr val="tx1"/>
                </a:solidFill>
                <a:latin typeface="+mn-lt"/>
                <a:ea typeface="+mn-ea"/>
                <a:cs typeface="Arial" panose="020B0604020202020204" pitchFamily="34" charset="0"/>
              </a:rPr>
              <a:t>Make manual guides </a:t>
            </a:r>
          </a:p>
          <a:p>
            <a:pPr marL="171450" indent="-171450">
              <a:spcAft>
                <a:spcPts val="300"/>
              </a:spcAft>
              <a:buFont typeface="Arial" panose="020B0604020202020204" pitchFamily="34" charset="0"/>
              <a:buChar char="•"/>
              <a:defRPr/>
            </a:pPr>
            <a:r>
              <a:rPr lang="en" sz="1100" noProof="1">
                <a:solidFill>
                  <a:schemeClr val="tx1"/>
                </a:solidFill>
                <a:cs typeface="Arial" panose="020B0604020202020204" pitchFamily="34" charset="0"/>
              </a:rPr>
              <a:t>Right-click on the page choose Grid and Guides – Add xxx Guide they will then appear on all </a:t>
            </a:r>
            <a:br>
              <a:rPr lang="en" sz="1100" noProof="1">
                <a:solidFill>
                  <a:schemeClr val="tx1"/>
                </a:solidFill>
                <a:cs typeface="Arial" panose="020B0604020202020204" pitchFamily="34" charset="0"/>
              </a:rPr>
            </a:br>
            <a:r>
              <a:rPr lang="en" sz="1100" noProof="1">
                <a:solidFill>
                  <a:schemeClr val="tx1"/>
                </a:solidFill>
                <a:cs typeface="Arial" panose="020B0604020202020204" pitchFamily="34" charset="0"/>
              </a:rPr>
              <a:t>your slides.</a:t>
            </a:r>
          </a:p>
          <a:p>
            <a:pPr>
              <a:spcAft>
                <a:spcPts val="300"/>
              </a:spcAft>
              <a:defRPr/>
            </a:pPr>
            <a:endParaRPr lang="en" sz="1100"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marL="0" indent="0">
              <a:spcAft>
                <a:spcPts val="300"/>
              </a:spcAft>
              <a:buNone/>
            </a:pPr>
            <a:endParaRPr lang="en-GB" sz="1100" dirty="0">
              <a:solidFill>
                <a:schemeClr val="tx1"/>
              </a:solidFill>
            </a:endParaRPr>
          </a:p>
          <a:p>
            <a:pPr>
              <a:spcAft>
                <a:spcPts val="300"/>
              </a:spcAft>
            </a:pPr>
            <a:endParaRPr lang="en-GB" sz="1100" dirty="0">
              <a:solidFill>
                <a:schemeClr val="tx1"/>
              </a:solidFill>
            </a:endParaRPr>
          </a:p>
        </p:txBody>
      </p:sp>
      <p:sp>
        <p:nvSpPr>
          <p:cNvPr id="4" name="TextBox 3">
            <a:extLst>
              <a:ext uri="{FF2B5EF4-FFF2-40B4-BE49-F238E27FC236}">
                <a16:creationId xmlns:a16="http://schemas.microsoft.com/office/drawing/2014/main" id="{71875D93-5D26-184C-8213-4A1C32874304}"/>
              </a:ext>
            </a:extLst>
          </p:cNvPr>
          <p:cNvSpPr txBox="1"/>
          <p:nvPr userDrawn="1"/>
        </p:nvSpPr>
        <p:spPr>
          <a:xfrm>
            <a:off x="4350820" y="1628775"/>
            <a:ext cx="3545405" cy="4774600"/>
          </a:xfrm>
          <a:prstGeom prst="rect">
            <a:avLst/>
          </a:prstGeom>
          <a:noFill/>
        </p:spPr>
        <p:txBody>
          <a:bodyPr wrap="square" lIns="0" tIns="0" rIns="0" bIns="0" rtlCol="0">
            <a:noAutofit/>
          </a:bodyPr>
          <a:lstStyle/>
          <a:p>
            <a:pPr>
              <a:spcAft>
                <a:spcPts val="300"/>
              </a:spcAft>
              <a:buNone/>
              <a:defRPr/>
            </a:pPr>
            <a:r>
              <a:rPr lang="en" sz="1100" b="1" noProof="1">
                <a:solidFill>
                  <a:schemeClr val="tx1"/>
                </a:solidFill>
                <a:cs typeface="Arial" panose="020B0604020202020204" pitchFamily="34" charset="0"/>
              </a:rPr>
              <a:t>Insert picture</a:t>
            </a:r>
          </a:p>
          <a:p>
            <a:pPr marL="171450" indent="-171450">
              <a:spcAft>
                <a:spcPts val="300"/>
              </a:spcAft>
              <a:buFont typeface="Arial" panose="020B0604020202020204" pitchFamily="34" charset="0"/>
              <a:buChar char="•"/>
              <a:defRPr/>
            </a:pPr>
            <a:r>
              <a:rPr lang="en" sz="1100" noProof="1">
                <a:solidFill>
                  <a:schemeClr val="tx1"/>
                </a:solidFill>
                <a:cs typeface="Arial" panose="020B0604020202020204" pitchFamily="34" charset="0"/>
              </a:rPr>
              <a:t>On slides with picture placeholder, click on the icon and choose Insert.</a:t>
            </a:r>
          </a:p>
          <a:p>
            <a:pPr>
              <a:spcAft>
                <a:spcPts val="300"/>
              </a:spcAft>
              <a:buNone/>
              <a:defRPr/>
            </a:pPr>
            <a:endParaRPr lang="en" sz="1100" b="1" kern="1200" noProof="1">
              <a:solidFill>
                <a:schemeClr val="tx1"/>
              </a:solidFill>
              <a:latin typeface="+mn-lt"/>
              <a:ea typeface="+mn-ea"/>
              <a:cs typeface="Arial" panose="020B0604020202020204" pitchFamily="34" charset="0"/>
            </a:endParaRPr>
          </a:p>
          <a:p>
            <a:pPr>
              <a:spcAft>
                <a:spcPts val="300"/>
              </a:spcAft>
              <a:buNone/>
              <a:defRPr/>
            </a:pPr>
            <a:r>
              <a:rPr lang="en" sz="1100" b="1" kern="1200" noProof="1">
                <a:solidFill>
                  <a:schemeClr val="tx1"/>
                </a:solidFill>
                <a:latin typeface="+mn-lt"/>
                <a:ea typeface="+mn-ea"/>
                <a:cs typeface="Arial" panose="020B0604020202020204" pitchFamily="34" charset="0"/>
              </a:rPr>
              <a:t>Change picture</a:t>
            </a:r>
          </a:p>
          <a:p>
            <a:pPr marL="171450" indent="-171450">
              <a:spcAft>
                <a:spcPts val="300"/>
              </a:spcAft>
              <a:buFont typeface="Arial" panose="020B0604020202020204" pitchFamily="34" charset="0"/>
              <a:buChar char="•"/>
              <a:defRPr/>
            </a:pPr>
            <a:r>
              <a:rPr lang="en" sz="1100" noProof="1">
                <a:solidFill>
                  <a:schemeClr val="tx1"/>
                </a:solidFill>
                <a:cs typeface="Arial" panose="020B0604020202020204" pitchFamily="34" charset="0"/>
              </a:rPr>
              <a:t>Click Crop to change size or focus of the picture</a:t>
            </a:r>
          </a:p>
          <a:p>
            <a:pPr marL="171450" indent="-171450">
              <a:spcAft>
                <a:spcPts val="300"/>
              </a:spcAft>
              <a:buFont typeface="Arial" panose="020B0604020202020204" pitchFamily="34" charset="0"/>
              <a:buChar char="•"/>
              <a:defRPr/>
            </a:pPr>
            <a:r>
              <a:rPr lang="en" sz="1100" noProof="1">
                <a:solidFill>
                  <a:schemeClr val="tx1"/>
                </a:solidFill>
                <a:cs typeface="Arial" panose="020B0604020202020204" pitchFamily="34" charset="0"/>
              </a:rPr>
              <a:t>If you want to scale the picture, hold the SHIFT-key down while dragging the corners of the picture.</a:t>
            </a:r>
          </a:p>
          <a:p>
            <a:pPr marL="171450" indent="-171450">
              <a:spcAft>
                <a:spcPts val="300"/>
              </a:spcAft>
              <a:buFont typeface="Arial" panose="020B0604020202020204" pitchFamily="34" charset="0"/>
              <a:buChar char="•"/>
              <a:defRPr/>
            </a:pPr>
            <a:r>
              <a:rPr lang="en" sz="1100" noProof="1">
                <a:solidFill>
                  <a:schemeClr val="tx1"/>
                </a:solidFill>
                <a:cs typeface="Arial" panose="020B0604020202020204" pitchFamily="34" charset="0"/>
              </a:rPr>
              <a:t>If you delete the picture and insert a new one, the picture may lie in front of the text or graphic, then select the picture, right-click and choose </a:t>
            </a:r>
            <a:r>
              <a:rPr lang="en" sz="1100" b="1" noProof="1">
                <a:solidFill>
                  <a:schemeClr val="tx1"/>
                </a:solidFill>
                <a:cs typeface="Arial" panose="020B0604020202020204" pitchFamily="34" charset="0"/>
              </a:rPr>
              <a:t>Send to back.</a:t>
            </a:r>
          </a:p>
          <a:p>
            <a:pPr>
              <a:spcAft>
                <a:spcPts val="300"/>
              </a:spcAft>
              <a:defRPr/>
            </a:pPr>
            <a:endParaRPr lang="en" sz="1100" b="1" noProof="1">
              <a:solidFill>
                <a:schemeClr val="tx1"/>
              </a:solidFill>
              <a:cs typeface="Arial" panose="020B0604020202020204" pitchFamily="34" charset="0"/>
            </a:endParaRPr>
          </a:p>
          <a:p>
            <a:pPr>
              <a:spcAft>
                <a:spcPts val="300"/>
              </a:spcAft>
              <a:defRPr/>
            </a:pPr>
            <a:endParaRPr lang="en" sz="1100" b="1" noProof="1">
              <a:solidFill>
                <a:schemeClr val="tx1"/>
              </a:solidFill>
              <a:cs typeface="Arial" panose="020B0604020202020204" pitchFamily="34" charset="0"/>
            </a:endParaRPr>
          </a:p>
          <a:p>
            <a:pPr>
              <a:spcAft>
                <a:spcPts val="300"/>
              </a:spcAft>
              <a:defRPr/>
            </a:pPr>
            <a:endParaRPr lang="en" sz="1100" noProof="1">
              <a:solidFill>
                <a:schemeClr val="tx1"/>
              </a:solidFill>
              <a:cs typeface="Arial" panose="020B0604020202020204" pitchFamily="34" charset="0"/>
            </a:endParaRPr>
          </a:p>
          <a:p>
            <a:pPr>
              <a:spcAft>
                <a:spcPts val="300"/>
              </a:spcAft>
            </a:pPr>
            <a:endParaRPr lang="en-GB" sz="1100" dirty="0">
              <a:solidFill>
                <a:schemeClr val="tx1"/>
              </a:solidFill>
            </a:endParaRPr>
          </a:p>
        </p:txBody>
      </p:sp>
      <p:sp>
        <p:nvSpPr>
          <p:cNvPr id="5" name="TextBox 4">
            <a:extLst>
              <a:ext uri="{FF2B5EF4-FFF2-40B4-BE49-F238E27FC236}">
                <a16:creationId xmlns:a16="http://schemas.microsoft.com/office/drawing/2014/main" id="{8F6D8D74-DFA7-5046-B1C9-DDD6FF6D6404}"/>
              </a:ext>
            </a:extLst>
          </p:cNvPr>
          <p:cNvSpPr txBox="1"/>
          <p:nvPr userDrawn="1"/>
        </p:nvSpPr>
        <p:spPr>
          <a:xfrm>
            <a:off x="514800" y="584200"/>
            <a:ext cx="10279096" cy="579692"/>
          </a:xfrm>
          <a:prstGeom prst="rect">
            <a:avLst/>
          </a:prstGeom>
          <a:noFill/>
        </p:spPr>
        <p:txBody>
          <a:bodyPr wrap="square" lIns="0" tIns="0" rIns="0" bIns="0" rtlCol="0">
            <a:noAutofit/>
          </a:bodyPr>
          <a:lstStyle/>
          <a:p>
            <a:pPr algn="l"/>
            <a:r>
              <a:rPr lang="en-GB" sz="3000" dirty="0">
                <a:solidFill>
                  <a:schemeClr val="accent4"/>
                </a:solidFill>
                <a:latin typeface="+mj-lt"/>
              </a:rPr>
              <a:t>Other Tips &amp; tricks</a:t>
            </a:r>
          </a:p>
        </p:txBody>
      </p:sp>
      <p:pic>
        <p:nvPicPr>
          <p:cNvPr id="6" name="Picture 5">
            <a:extLst>
              <a:ext uri="{FF2B5EF4-FFF2-40B4-BE49-F238E27FC236}">
                <a16:creationId xmlns:a16="http://schemas.microsoft.com/office/drawing/2014/main" id="{8A13BB11-3B32-3645-A5E6-75351FC52E86}"/>
              </a:ext>
            </a:extLst>
          </p:cNvPr>
          <p:cNvPicPr>
            <a:picLocks noChangeAspect="1"/>
          </p:cNvPicPr>
          <p:nvPr userDrawn="1"/>
        </p:nvPicPr>
        <p:blipFill>
          <a:blip r:embed="rId3"/>
          <a:stretch>
            <a:fillRect/>
          </a:stretch>
        </p:blipFill>
        <p:spPr>
          <a:xfrm>
            <a:off x="3748577" y="4634787"/>
            <a:ext cx="324764" cy="578237"/>
          </a:xfrm>
          <a:prstGeom prst="rect">
            <a:avLst/>
          </a:prstGeom>
        </p:spPr>
      </p:pic>
      <p:pic>
        <p:nvPicPr>
          <p:cNvPr id="7" name="Billede 15">
            <a:extLst>
              <a:ext uri="{FF2B5EF4-FFF2-40B4-BE49-F238E27FC236}">
                <a16:creationId xmlns:a16="http://schemas.microsoft.com/office/drawing/2014/main" id="{5BA43D33-1D81-7144-82E5-01F296C63DE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36408" y="5269761"/>
            <a:ext cx="593368" cy="192211"/>
          </a:xfrm>
          <a:prstGeom prst="rect">
            <a:avLst/>
          </a:prstGeom>
        </p:spPr>
      </p:pic>
      <p:grpSp>
        <p:nvGrpSpPr>
          <p:cNvPr id="9" name="Group 8">
            <a:extLst>
              <a:ext uri="{FF2B5EF4-FFF2-40B4-BE49-F238E27FC236}">
                <a16:creationId xmlns:a16="http://schemas.microsoft.com/office/drawing/2014/main" id="{EBF879A7-050E-6A44-9C15-FB74B3F39A4E}"/>
              </a:ext>
            </a:extLst>
          </p:cNvPr>
          <p:cNvGrpSpPr/>
          <p:nvPr userDrawn="1"/>
        </p:nvGrpSpPr>
        <p:grpSpPr>
          <a:xfrm>
            <a:off x="8353784" y="2737580"/>
            <a:ext cx="1562894" cy="584159"/>
            <a:chOff x="4643438" y="3657039"/>
            <a:chExt cx="1562894" cy="584159"/>
          </a:xfrm>
        </p:grpSpPr>
        <p:pic>
          <p:nvPicPr>
            <p:cNvPr id="10" name="Picture 9">
              <a:extLst>
                <a:ext uri="{FF2B5EF4-FFF2-40B4-BE49-F238E27FC236}">
                  <a16:creationId xmlns:a16="http://schemas.microsoft.com/office/drawing/2014/main" id="{9D855C14-DB7F-CA4E-BFDE-369797CAD6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3438" y="3732736"/>
              <a:ext cx="1562894" cy="470463"/>
            </a:xfrm>
            <a:prstGeom prst="rect">
              <a:avLst/>
            </a:prstGeom>
          </p:spPr>
        </p:pic>
        <p:grpSp>
          <p:nvGrpSpPr>
            <p:cNvPr id="11" name="Group 10">
              <a:extLst>
                <a:ext uri="{FF2B5EF4-FFF2-40B4-BE49-F238E27FC236}">
                  <a16:creationId xmlns:a16="http://schemas.microsoft.com/office/drawing/2014/main" id="{213E8F89-2C3A-EF40-A201-87D9AFE5DD6C}"/>
                </a:ext>
              </a:extLst>
            </p:cNvPr>
            <p:cNvGrpSpPr/>
            <p:nvPr/>
          </p:nvGrpSpPr>
          <p:grpSpPr>
            <a:xfrm>
              <a:off x="4946767" y="3657039"/>
              <a:ext cx="956235" cy="584159"/>
              <a:chOff x="4946767" y="3570664"/>
              <a:chExt cx="956235" cy="838436"/>
            </a:xfrm>
          </p:grpSpPr>
          <p:cxnSp>
            <p:nvCxnSpPr>
              <p:cNvPr id="12" name="Straight Connector 11">
                <a:extLst>
                  <a:ext uri="{FF2B5EF4-FFF2-40B4-BE49-F238E27FC236}">
                    <a16:creationId xmlns:a16="http://schemas.microsoft.com/office/drawing/2014/main" id="{8725CFF3-F64F-214A-B230-AFA69C8A6E4D}"/>
                  </a:ext>
                </a:extLst>
              </p:cNvPr>
              <p:cNvCxnSpPr/>
              <p:nvPr/>
            </p:nvCxnSpPr>
            <p:spPr>
              <a:xfrm flipV="1">
                <a:off x="4946767" y="3570664"/>
                <a:ext cx="956235" cy="82792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2BEFD6-A45B-DB41-9445-07730EB6EFEE}"/>
                  </a:ext>
                </a:extLst>
              </p:cNvPr>
              <p:cNvCxnSpPr>
                <a:cxnSpLocks/>
              </p:cNvCxnSpPr>
              <p:nvPr/>
            </p:nvCxnSpPr>
            <p:spPr>
              <a:xfrm>
                <a:off x="4946767" y="3581178"/>
                <a:ext cx="956235" cy="82792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54BD60B6-9713-7941-8711-17BFC2B2B1CB}"/>
              </a:ext>
            </a:extLst>
          </p:cNvPr>
          <p:cNvGrpSpPr/>
          <p:nvPr userDrawn="1"/>
        </p:nvGrpSpPr>
        <p:grpSpPr>
          <a:xfrm>
            <a:off x="5294764" y="4186520"/>
            <a:ext cx="981716" cy="493910"/>
            <a:chOff x="4790540" y="3209151"/>
            <a:chExt cx="981716" cy="493910"/>
          </a:xfrm>
        </p:grpSpPr>
        <p:pic>
          <p:nvPicPr>
            <p:cNvPr id="15" name="Graphic 14">
              <a:extLst>
                <a:ext uri="{FF2B5EF4-FFF2-40B4-BE49-F238E27FC236}">
                  <a16:creationId xmlns:a16="http://schemas.microsoft.com/office/drawing/2014/main" id="{3EE7503C-6D6E-B742-BE54-447235C6924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38437" y="3231956"/>
              <a:ext cx="433819" cy="333707"/>
            </a:xfrm>
            <a:prstGeom prst="rect">
              <a:avLst/>
            </a:prstGeom>
          </p:spPr>
        </p:pic>
        <p:sp>
          <p:nvSpPr>
            <p:cNvPr id="16" name="TextBox 15">
              <a:extLst>
                <a:ext uri="{FF2B5EF4-FFF2-40B4-BE49-F238E27FC236}">
                  <a16:creationId xmlns:a16="http://schemas.microsoft.com/office/drawing/2014/main" id="{DD6EE2F1-914F-5B42-B618-56E5F25A992C}"/>
                </a:ext>
              </a:extLst>
            </p:cNvPr>
            <p:cNvSpPr txBox="1"/>
            <p:nvPr userDrawn="1"/>
          </p:nvSpPr>
          <p:spPr>
            <a:xfrm>
              <a:off x="5021793" y="3209151"/>
              <a:ext cx="629771" cy="384721"/>
            </a:xfrm>
            <a:prstGeom prst="rect">
              <a:avLst/>
            </a:prstGeom>
            <a:noFill/>
          </p:spPr>
          <p:txBody>
            <a:bodyPr wrap="square" lIns="0" tIns="0" rIns="0" bIns="0" rtlCol="0">
              <a:spAutoFit/>
            </a:bodyPr>
            <a:lstStyle/>
            <a:p>
              <a:pPr algn="l"/>
              <a:r>
                <a:rPr lang="da-DK" sz="2500" b="1" dirty="0">
                  <a:solidFill>
                    <a:schemeClr val="tx1"/>
                  </a:solidFill>
                  <a:latin typeface="+mj-lt"/>
                </a:rPr>
                <a:t>+</a:t>
              </a:r>
            </a:p>
          </p:txBody>
        </p:sp>
        <p:pic>
          <p:nvPicPr>
            <p:cNvPr id="18" name="Graphic 17">
              <a:extLst>
                <a:ext uri="{FF2B5EF4-FFF2-40B4-BE49-F238E27FC236}">
                  <a16:creationId xmlns:a16="http://schemas.microsoft.com/office/drawing/2014/main" id="{2ED80B75-7E5C-DC44-A43E-B806DFD8649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90540" y="3471808"/>
              <a:ext cx="231253" cy="231253"/>
            </a:xfrm>
            <a:prstGeom prst="rect">
              <a:avLst/>
            </a:prstGeom>
          </p:spPr>
        </p:pic>
      </p:grpSp>
      <p:pic>
        <p:nvPicPr>
          <p:cNvPr id="25" name="Graphic 24">
            <a:extLst>
              <a:ext uri="{FF2B5EF4-FFF2-40B4-BE49-F238E27FC236}">
                <a16:creationId xmlns:a16="http://schemas.microsoft.com/office/drawing/2014/main" id="{254E5849-3898-E442-A7C6-7B47BC3B102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4486143" y="4069401"/>
            <a:ext cx="875296" cy="418444"/>
          </a:xfrm>
          <a:prstGeom prst="rect">
            <a:avLst/>
          </a:prstGeom>
        </p:spPr>
      </p:pic>
    </p:spTree>
    <p:extLst>
      <p:ext uri="{BB962C8B-B14F-4D97-AF65-F5344CB8AC3E}">
        <p14:creationId xmlns:p14="http://schemas.microsoft.com/office/powerpoint/2010/main" val="1460968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Channel Charity">
    <p:bg>
      <p:bgPr>
        <a:gradFill>
          <a:gsLst>
            <a:gs pos="51000">
              <a:srgbClr val="2537A4"/>
            </a:gs>
            <a:gs pos="0">
              <a:srgbClr val="007FCA"/>
            </a:gs>
            <a:gs pos="100000">
              <a:schemeClr val="tx1"/>
            </a:gs>
          </a:gsLst>
          <a:lin ang="189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9AFC54-CA22-B04C-A9AD-7ED89C5C375A}"/>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Graphic 11">
            <a:extLst>
              <a:ext uri="{FF2B5EF4-FFF2-40B4-BE49-F238E27FC236}">
                <a16:creationId xmlns:a16="http://schemas.microsoft.com/office/drawing/2014/main" id="{37BDADEF-0DED-8040-AF8E-B6A569E6F3F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34416" y="1637836"/>
            <a:ext cx="11158631" cy="3788504"/>
          </a:xfrm>
          <a:prstGeom prst="rect">
            <a:avLst/>
          </a:prstGeom>
        </p:spPr>
      </p:pic>
      <p:pic>
        <p:nvPicPr>
          <p:cNvPr id="2" name="Graphic 1">
            <a:extLst>
              <a:ext uri="{FF2B5EF4-FFF2-40B4-BE49-F238E27FC236}">
                <a16:creationId xmlns:a16="http://schemas.microsoft.com/office/drawing/2014/main" id="{CEAE3563-9DD5-8C41-AB71-C19488E9E07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019600" y="6087599"/>
            <a:ext cx="694800" cy="295240"/>
          </a:xfrm>
          <a:prstGeom prst="rect">
            <a:avLst/>
          </a:prstGeom>
        </p:spPr>
      </p:pic>
      <p:sp>
        <p:nvSpPr>
          <p:cNvPr id="3" name="Title 2">
            <a:extLst>
              <a:ext uri="{FF2B5EF4-FFF2-40B4-BE49-F238E27FC236}">
                <a16:creationId xmlns:a16="http://schemas.microsoft.com/office/drawing/2014/main" id="{EF88D204-66DB-3A46-8A8B-CA46C9BC9E8D}"/>
              </a:ext>
            </a:extLst>
          </p:cNvPr>
          <p:cNvSpPr>
            <a:spLocks noGrp="1"/>
          </p:cNvSpPr>
          <p:nvPr>
            <p:ph type="title"/>
          </p:nvPr>
        </p:nvSpPr>
        <p:spPr/>
        <p:txBody>
          <a:bodyPr/>
          <a:lstStyle>
            <a:lvl1pPr algn="ctr">
              <a:defRPr>
                <a:solidFill>
                  <a:schemeClr val="bg1"/>
                </a:solidFill>
              </a:defRPr>
            </a:lvl1pPr>
          </a:lstStyle>
          <a:p>
            <a:r>
              <a:rPr lang="en-GB" dirty="0"/>
              <a:t>Click to edit Master title style</a:t>
            </a:r>
            <a:endParaRPr lang="da-DK" dirty="0"/>
          </a:p>
        </p:txBody>
      </p:sp>
      <p:sp>
        <p:nvSpPr>
          <p:cNvPr id="8" name="Slide Number Placeholder 7">
            <a:extLst>
              <a:ext uri="{FF2B5EF4-FFF2-40B4-BE49-F238E27FC236}">
                <a16:creationId xmlns:a16="http://schemas.microsoft.com/office/drawing/2014/main" id="{5FBDA0BA-41E2-9E4F-BCE8-C5DDAC64D19F}"/>
              </a:ext>
            </a:extLst>
          </p:cNvPr>
          <p:cNvSpPr>
            <a:spLocks noGrp="1"/>
          </p:cNvSpPr>
          <p:nvPr>
            <p:ph type="sldNum" sz="quarter" idx="10"/>
          </p:nvPr>
        </p:nvSpPr>
        <p:spPr/>
        <p:txBody>
          <a:bodyPr/>
          <a:lstStyle>
            <a:lvl1pPr>
              <a:defRPr>
                <a:solidFill>
                  <a:schemeClr val="bg1"/>
                </a:solidFill>
              </a:defRPr>
            </a:lvl1pPr>
          </a:lstStyle>
          <a:p>
            <a:fld id="{8072DEAF-F380-4BEC-8226-B0061A7BDCBA}" type="slidenum">
              <a:rPr lang="da-DK" smtClean="0"/>
              <a:pPr/>
              <a:t>‹nr.›</a:t>
            </a:fld>
            <a:endParaRPr lang="da-DK" dirty="0"/>
          </a:p>
        </p:txBody>
      </p:sp>
      <p:sp>
        <p:nvSpPr>
          <p:cNvPr id="11" name="TextBox 10">
            <a:extLst>
              <a:ext uri="{FF2B5EF4-FFF2-40B4-BE49-F238E27FC236}">
                <a16:creationId xmlns:a16="http://schemas.microsoft.com/office/drawing/2014/main" id="{CBFDE710-DEAB-6245-8BAD-4822CD281A8F}"/>
              </a:ext>
            </a:extLst>
          </p:cNvPr>
          <p:cNvSpPr txBox="1"/>
          <p:nvPr userDrawn="1"/>
        </p:nvSpPr>
        <p:spPr>
          <a:xfrm>
            <a:off x="699205" y="4952930"/>
            <a:ext cx="1873660" cy="462721"/>
          </a:xfrm>
          <a:prstGeom prst="rect">
            <a:avLst/>
          </a:prstGeom>
          <a:noFill/>
        </p:spPr>
        <p:txBody>
          <a:bodyPr wrap="square" lIns="0" tIns="0" rIns="0" bIns="0" rtlCol="0" anchor="ctr" anchorCtr="0">
            <a:noAutofit/>
          </a:bodyPr>
          <a:lstStyle/>
          <a:p>
            <a:r>
              <a:rPr lang="en-GB" sz="1300" dirty="0">
                <a:solidFill>
                  <a:schemeClr val="bg1"/>
                </a:solidFill>
                <a:latin typeface="+mj-lt"/>
              </a:rPr>
              <a:t>Attract</a:t>
            </a:r>
          </a:p>
        </p:txBody>
      </p:sp>
      <p:sp>
        <p:nvSpPr>
          <p:cNvPr id="12" name="TextBox 11">
            <a:extLst>
              <a:ext uri="{FF2B5EF4-FFF2-40B4-BE49-F238E27FC236}">
                <a16:creationId xmlns:a16="http://schemas.microsoft.com/office/drawing/2014/main" id="{75C99F9D-CECE-7C48-8FFD-9B307431B7B3}"/>
              </a:ext>
            </a:extLst>
          </p:cNvPr>
          <p:cNvSpPr txBox="1"/>
          <p:nvPr userDrawn="1"/>
        </p:nvSpPr>
        <p:spPr>
          <a:xfrm>
            <a:off x="9427469" y="4952930"/>
            <a:ext cx="1873660" cy="462721"/>
          </a:xfrm>
          <a:prstGeom prst="rect">
            <a:avLst/>
          </a:prstGeom>
          <a:noFill/>
        </p:spPr>
        <p:txBody>
          <a:bodyPr wrap="square" lIns="0" tIns="0" rIns="0" bIns="0" rtlCol="0" anchor="ctr" anchorCtr="0">
            <a:noAutofit/>
          </a:bodyPr>
          <a:lstStyle/>
          <a:p>
            <a:pPr algn="r"/>
            <a:r>
              <a:rPr lang="en-GB" sz="1300" dirty="0">
                <a:solidFill>
                  <a:schemeClr val="bg1"/>
                </a:solidFill>
                <a:latin typeface="+mj-lt"/>
              </a:rPr>
              <a:t>Retain</a:t>
            </a:r>
          </a:p>
        </p:txBody>
      </p:sp>
      <p:sp>
        <p:nvSpPr>
          <p:cNvPr id="13" name="TextBox 12">
            <a:extLst>
              <a:ext uri="{FF2B5EF4-FFF2-40B4-BE49-F238E27FC236}">
                <a16:creationId xmlns:a16="http://schemas.microsoft.com/office/drawing/2014/main" id="{481B3B7A-DDB0-EA4D-B73C-8CF2BC49AF9F}"/>
              </a:ext>
            </a:extLst>
          </p:cNvPr>
          <p:cNvSpPr txBox="1"/>
          <p:nvPr userDrawn="1"/>
        </p:nvSpPr>
        <p:spPr>
          <a:xfrm>
            <a:off x="4837114" y="3267610"/>
            <a:ext cx="2526711" cy="462721"/>
          </a:xfrm>
          <a:prstGeom prst="rect">
            <a:avLst/>
          </a:prstGeom>
          <a:noFill/>
        </p:spPr>
        <p:txBody>
          <a:bodyPr wrap="square" lIns="0" tIns="0" rIns="0" bIns="0" rtlCol="0" anchor="ctr" anchorCtr="0">
            <a:noAutofit/>
          </a:bodyPr>
          <a:lstStyle/>
          <a:p>
            <a:pPr algn="ctr"/>
            <a:r>
              <a:rPr lang="en-GB" sz="1300" dirty="0">
                <a:solidFill>
                  <a:schemeClr val="bg1"/>
                </a:solidFill>
                <a:latin typeface="+mj-lt"/>
              </a:rPr>
              <a:t>Grow</a:t>
            </a:r>
          </a:p>
        </p:txBody>
      </p:sp>
    </p:spTree>
    <p:extLst>
      <p:ext uri="{BB962C8B-B14F-4D97-AF65-F5344CB8AC3E}">
        <p14:creationId xmlns:p14="http://schemas.microsoft.com/office/powerpoint/2010/main" val="3013184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Channel Retail">
    <p:bg>
      <p:bgPr>
        <a:gradFill>
          <a:gsLst>
            <a:gs pos="51000">
              <a:srgbClr val="2537A4"/>
            </a:gs>
            <a:gs pos="0">
              <a:srgbClr val="007FCA"/>
            </a:gs>
            <a:gs pos="100000">
              <a:schemeClr val="tx1"/>
            </a:gs>
          </a:gsLst>
          <a:lin ang="189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95F21A-0C81-174B-9B66-7B2EA91FA23B}"/>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r="-2"/>
          <a:stretch/>
        </p:blipFill>
        <p:spPr>
          <a:xfrm>
            <a:off x="0" y="0"/>
            <a:ext cx="12192000" cy="6850333"/>
          </a:xfrm>
          <a:prstGeom prst="rect">
            <a:avLst/>
          </a:prstGeom>
          <a:solidFill>
            <a:schemeClr val="tx2"/>
          </a:solidFill>
        </p:spPr>
      </p:pic>
      <p:pic>
        <p:nvPicPr>
          <p:cNvPr id="6" name="Graphic 11">
            <a:extLst>
              <a:ext uri="{FF2B5EF4-FFF2-40B4-BE49-F238E27FC236}">
                <a16:creationId xmlns:a16="http://schemas.microsoft.com/office/drawing/2014/main" id="{ECAEEF69-753A-D849-9BCB-C85577A6FA7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34416" y="1637836"/>
            <a:ext cx="11158631" cy="3788504"/>
          </a:xfrm>
          <a:prstGeom prst="rect">
            <a:avLst/>
          </a:prstGeom>
        </p:spPr>
      </p:pic>
      <p:pic>
        <p:nvPicPr>
          <p:cNvPr id="2" name="Graphic 1">
            <a:extLst>
              <a:ext uri="{FF2B5EF4-FFF2-40B4-BE49-F238E27FC236}">
                <a16:creationId xmlns:a16="http://schemas.microsoft.com/office/drawing/2014/main" id="{CEAE3563-9DD5-8C41-AB71-C19488E9E07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019600" y="6087599"/>
            <a:ext cx="694800" cy="295240"/>
          </a:xfrm>
          <a:prstGeom prst="rect">
            <a:avLst/>
          </a:prstGeom>
        </p:spPr>
      </p:pic>
      <p:sp>
        <p:nvSpPr>
          <p:cNvPr id="3" name="Title 2">
            <a:extLst>
              <a:ext uri="{FF2B5EF4-FFF2-40B4-BE49-F238E27FC236}">
                <a16:creationId xmlns:a16="http://schemas.microsoft.com/office/drawing/2014/main" id="{EF88D204-66DB-3A46-8A8B-CA46C9BC9E8D}"/>
              </a:ext>
            </a:extLst>
          </p:cNvPr>
          <p:cNvSpPr>
            <a:spLocks noGrp="1"/>
          </p:cNvSpPr>
          <p:nvPr>
            <p:ph type="title"/>
          </p:nvPr>
        </p:nvSpPr>
        <p:spPr/>
        <p:txBody>
          <a:bodyPr/>
          <a:lstStyle>
            <a:lvl1pPr algn="ctr">
              <a:defRPr>
                <a:solidFill>
                  <a:schemeClr val="bg1"/>
                </a:solidFill>
              </a:defRPr>
            </a:lvl1pPr>
          </a:lstStyle>
          <a:p>
            <a:r>
              <a:rPr lang="en-GB" dirty="0"/>
              <a:t>Click to edit Master title style</a:t>
            </a:r>
            <a:endParaRPr lang="da-DK" dirty="0"/>
          </a:p>
        </p:txBody>
      </p:sp>
      <p:sp>
        <p:nvSpPr>
          <p:cNvPr id="8" name="Slide Number Placeholder 7">
            <a:extLst>
              <a:ext uri="{FF2B5EF4-FFF2-40B4-BE49-F238E27FC236}">
                <a16:creationId xmlns:a16="http://schemas.microsoft.com/office/drawing/2014/main" id="{5FBDA0BA-41E2-9E4F-BCE8-C5DDAC64D19F}"/>
              </a:ext>
            </a:extLst>
          </p:cNvPr>
          <p:cNvSpPr>
            <a:spLocks noGrp="1"/>
          </p:cNvSpPr>
          <p:nvPr>
            <p:ph type="sldNum" sz="quarter" idx="10"/>
          </p:nvPr>
        </p:nvSpPr>
        <p:spPr/>
        <p:txBody>
          <a:bodyPr/>
          <a:lstStyle>
            <a:lvl1pPr>
              <a:defRPr>
                <a:solidFill>
                  <a:schemeClr val="bg1"/>
                </a:solidFill>
              </a:defRPr>
            </a:lvl1pPr>
          </a:lstStyle>
          <a:p>
            <a:fld id="{8072DEAF-F380-4BEC-8226-B0061A7BDCBA}" type="slidenum">
              <a:rPr lang="da-DK" smtClean="0"/>
              <a:pPr/>
              <a:t>‹nr.›</a:t>
            </a:fld>
            <a:endParaRPr lang="da-DK" dirty="0"/>
          </a:p>
        </p:txBody>
      </p:sp>
      <p:sp>
        <p:nvSpPr>
          <p:cNvPr id="11" name="TextBox 10">
            <a:extLst>
              <a:ext uri="{FF2B5EF4-FFF2-40B4-BE49-F238E27FC236}">
                <a16:creationId xmlns:a16="http://schemas.microsoft.com/office/drawing/2014/main" id="{CBFDE710-DEAB-6245-8BAD-4822CD281A8F}"/>
              </a:ext>
            </a:extLst>
          </p:cNvPr>
          <p:cNvSpPr txBox="1"/>
          <p:nvPr userDrawn="1"/>
        </p:nvSpPr>
        <p:spPr>
          <a:xfrm>
            <a:off x="699205" y="4952930"/>
            <a:ext cx="1873660" cy="462721"/>
          </a:xfrm>
          <a:prstGeom prst="rect">
            <a:avLst/>
          </a:prstGeom>
          <a:noFill/>
        </p:spPr>
        <p:txBody>
          <a:bodyPr wrap="square" lIns="0" tIns="0" rIns="0" bIns="0" rtlCol="0" anchor="ctr" anchorCtr="0">
            <a:noAutofit/>
          </a:bodyPr>
          <a:lstStyle/>
          <a:p>
            <a:r>
              <a:rPr lang="en-GB" sz="1300" dirty="0">
                <a:solidFill>
                  <a:schemeClr val="bg1"/>
                </a:solidFill>
                <a:latin typeface="+mj-lt"/>
              </a:rPr>
              <a:t>Attract</a:t>
            </a:r>
          </a:p>
        </p:txBody>
      </p:sp>
      <p:sp>
        <p:nvSpPr>
          <p:cNvPr id="12" name="TextBox 11">
            <a:extLst>
              <a:ext uri="{FF2B5EF4-FFF2-40B4-BE49-F238E27FC236}">
                <a16:creationId xmlns:a16="http://schemas.microsoft.com/office/drawing/2014/main" id="{75C99F9D-CECE-7C48-8FFD-9B307431B7B3}"/>
              </a:ext>
            </a:extLst>
          </p:cNvPr>
          <p:cNvSpPr txBox="1"/>
          <p:nvPr userDrawn="1"/>
        </p:nvSpPr>
        <p:spPr>
          <a:xfrm>
            <a:off x="9427469" y="4952930"/>
            <a:ext cx="1873660" cy="462721"/>
          </a:xfrm>
          <a:prstGeom prst="rect">
            <a:avLst/>
          </a:prstGeom>
          <a:noFill/>
        </p:spPr>
        <p:txBody>
          <a:bodyPr wrap="square" lIns="0" tIns="0" rIns="0" bIns="0" rtlCol="0" anchor="ctr" anchorCtr="0">
            <a:noAutofit/>
          </a:bodyPr>
          <a:lstStyle/>
          <a:p>
            <a:pPr algn="r"/>
            <a:r>
              <a:rPr lang="en-GB" sz="1300" dirty="0">
                <a:solidFill>
                  <a:schemeClr val="bg1"/>
                </a:solidFill>
                <a:latin typeface="+mj-lt"/>
              </a:rPr>
              <a:t>Retain</a:t>
            </a:r>
          </a:p>
        </p:txBody>
      </p:sp>
      <p:sp>
        <p:nvSpPr>
          <p:cNvPr id="13" name="TextBox 12">
            <a:extLst>
              <a:ext uri="{FF2B5EF4-FFF2-40B4-BE49-F238E27FC236}">
                <a16:creationId xmlns:a16="http://schemas.microsoft.com/office/drawing/2014/main" id="{481B3B7A-DDB0-EA4D-B73C-8CF2BC49AF9F}"/>
              </a:ext>
            </a:extLst>
          </p:cNvPr>
          <p:cNvSpPr txBox="1"/>
          <p:nvPr userDrawn="1"/>
        </p:nvSpPr>
        <p:spPr>
          <a:xfrm>
            <a:off x="4837114" y="3267610"/>
            <a:ext cx="2526711" cy="462721"/>
          </a:xfrm>
          <a:prstGeom prst="rect">
            <a:avLst/>
          </a:prstGeom>
          <a:noFill/>
        </p:spPr>
        <p:txBody>
          <a:bodyPr wrap="square" lIns="0" tIns="0" rIns="0" bIns="0" rtlCol="0" anchor="ctr" anchorCtr="0">
            <a:noAutofit/>
          </a:bodyPr>
          <a:lstStyle/>
          <a:p>
            <a:pPr algn="ctr"/>
            <a:r>
              <a:rPr lang="en-GB" sz="1300" dirty="0">
                <a:solidFill>
                  <a:schemeClr val="bg1"/>
                </a:solidFill>
                <a:latin typeface="+mj-lt"/>
              </a:rPr>
              <a:t>Grow</a:t>
            </a:r>
          </a:p>
        </p:txBody>
      </p:sp>
    </p:spTree>
    <p:extLst>
      <p:ext uri="{BB962C8B-B14F-4D97-AF65-F5344CB8AC3E}">
        <p14:creationId xmlns:p14="http://schemas.microsoft.com/office/powerpoint/2010/main" val="139313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ark blue">
    <p:bg>
      <p:bgPr>
        <a:gradFill>
          <a:gsLst>
            <a:gs pos="40000">
              <a:srgbClr val="2537A4"/>
            </a:gs>
            <a:gs pos="0">
              <a:schemeClr val="accent1"/>
            </a:gs>
            <a:gs pos="100000">
              <a:schemeClr val="tx1"/>
            </a:gs>
          </a:gsLst>
          <a:lin ang="18900000" scaled="1"/>
        </a:gra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0825237C-F4A7-1A46-9FEE-D2486DB674C1}"/>
              </a:ext>
            </a:extLst>
          </p:cNvPr>
          <p:cNvSpPr>
            <a:spLocks noGrp="1"/>
          </p:cNvSpPr>
          <p:nvPr>
            <p:ph type="title" hasCustomPrompt="1"/>
          </p:nvPr>
        </p:nvSpPr>
        <p:spPr>
          <a:xfrm>
            <a:off x="2209801" y="1628775"/>
            <a:ext cx="7847012" cy="2380526"/>
          </a:xfrm>
        </p:spPr>
        <p:txBody>
          <a:bodyPr anchor="ctr" anchorCtr="0"/>
          <a:lstStyle>
            <a:lvl1pPr algn="ctr">
              <a:defRPr sz="5500">
                <a:solidFill>
                  <a:schemeClr val="bg1"/>
                </a:solidFill>
              </a:defRPr>
            </a:lvl1pPr>
          </a:lstStyle>
          <a:p>
            <a:r>
              <a:rPr lang="en-GB" dirty="0"/>
              <a:t>Click to edit Master </a:t>
            </a:r>
            <a:br>
              <a:rPr lang="en-GB" dirty="0"/>
            </a:br>
            <a:r>
              <a:rPr lang="en-GB" dirty="0"/>
              <a:t>title style</a:t>
            </a:r>
            <a:endParaRPr lang="da-DK" dirty="0"/>
          </a:p>
        </p:txBody>
      </p:sp>
      <p:sp>
        <p:nvSpPr>
          <p:cNvPr id="6" name="Text Placeholder 9">
            <a:extLst>
              <a:ext uri="{FF2B5EF4-FFF2-40B4-BE49-F238E27FC236}">
                <a16:creationId xmlns:a16="http://schemas.microsoft.com/office/drawing/2014/main" id="{9935935E-6B53-0040-AB8A-44EFB4743492}"/>
              </a:ext>
            </a:extLst>
          </p:cNvPr>
          <p:cNvSpPr>
            <a:spLocks noGrp="1"/>
          </p:cNvSpPr>
          <p:nvPr>
            <p:ph type="body" sz="quarter" idx="10"/>
          </p:nvPr>
        </p:nvSpPr>
        <p:spPr>
          <a:xfrm>
            <a:off x="2209801" y="4009301"/>
            <a:ext cx="7847012" cy="703986"/>
          </a:xfrm>
        </p:spPr>
        <p:txBody>
          <a:bodyPr anchor="t" anchorCtr="0"/>
          <a:lstStyle>
            <a:lvl1pPr marL="6350" indent="0" algn="ctr">
              <a:buFontTx/>
              <a:buNone/>
              <a:defRPr sz="2000">
                <a:solidFill>
                  <a:schemeClr val="bg1"/>
                </a:solidFill>
              </a:defRPr>
            </a:lvl1pPr>
            <a:lvl2pPr marL="6350" indent="0">
              <a:buNone/>
              <a:defRPr/>
            </a:lvl2pPr>
          </a:lstStyle>
          <a:p>
            <a:pPr lvl="0"/>
            <a:r>
              <a:rPr lang="da-DK"/>
              <a:t>Klik for at redigere teksttypografierne i masteren</a:t>
            </a:r>
          </a:p>
        </p:txBody>
      </p:sp>
      <p:pic>
        <p:nvPicPr>
          <p:cNvPr id="4" name="Logo">
            <a:extLst>
              <a:ext uri="{FF2B5EF4-FFF2-40B4-BE49-F238E27FC236}">
                <a16:creationId xmlns:a16="http://schemas.microsoft.com/office/drawing/2014/main" id="{87AE5B3A-2D0E-E948-A917-6BF73E914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646000" y="5768975"/>
            <a:ext cx="900000" cy="382436"/>
          </a:xfrm>
          <a:prstGeom prst="rect">
            <a:avLst/>
          </a:prstGeom>
        </p:spPr>
      </p:pic>
    </p:spTree>
    <p:extLst>
      <p:ext uri="{BB962C8B-B14F-4D97-AF65-F5344CB8AC3E}">
        <p14:creationId xmlns:p14="http://schemas.microsoft.com/office/powerpoint/2010/main" val="922491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hannel Subscription">
    <p:bg>
      <p:bgPr>
        <a:gradFill>
          <a:gsLst>
            <a:gs pos="51000">
              <a:srgbClr val="2537A4"/>
            </a:gs>
            <a:gs pos="0">
              <a:srgbClr val="007FCA"/>
            </a:gs>
            <a:gs pos="100000">
              <a:schemeClr val="tx1"/>
            </a:gs>
          </a:gsLst>
          <a:lin ang="189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95F21A-0C81-174B-9B66-7B2EA91FA23B}"/>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tx2"/>
          </a:solidFill>
        </p:spPr>
      </p:pic>
      <p:pic>
        <p:nvPicPr>
          <p:cNvPr id="10" name="Graphic 11">
            <a:extLst>
              <a:ext uri="{FF2B5EF4-FFF2-40B4-BE49-F238E27FC236}">
                <a16:creationId xmlns:a16="http://schemas.microsoft.com/office/drawing/2014/main" id="{37BDADEF-0DED-8040-AF8E-B6A569E6F3F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34416" y="1637836"/>
            <a:ext cx="11158631" cy="3788504"/>
          </a:xfrm>
          <a:prstGeom prst="rect">
            <a:avLst/>
          </a:prstGeom>
        </p:spPr>
      </p:pic>
      <p:pic>
        <p:nvPicPr>
          <p:cNvPr id="2" name="Graphic 1">
            <a:extLst>
              <a:ext uri="{FF2B5EF4-FFF2-40B4-BE49-F238E27FC236}">
                <a16:creationId xmlns:a16="http://schemas.microsoft.com/office/drawing/2014/main" id="{CEAE3563-9DD5-8C41-AB71-C19488E9E07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019600" y="6087599"/>
            <a:ext cx="694800" cy="295240"/>
          </a:xfrm>
          <a:prstGeom prst="rect">
            <a:avLst/>
          </a:prstGeom>
        </p:spPr>
      </p:pic>
      <p:sp>
        <p:nvSpPr>
          <p:cNvPr id="3" name="Title 2">
            <a:extLst>
              <a:ext uri="{FF2B5EF4-FFF2-40B4-BE49-F238E27FC236}">
                <a16:creationId xmlns:a16="http://schemas.microsoft.com/office/drawing/2014/main" id="{EF88D204-66DB-3A46-8A8B-CA46C9BC9E8D}"/>
              </a:ext>
            </a:extLst>
          </p:cNvPr>
          <p:cNvSpPr>
            <a:spLocks noGrp="1"/>
          </p:cNvSpPr>
          <p:nvPr>
            <p:ph type="title"/>
          </p:nvPr>
        </p:nvSpPr>
        <p:spPr/>
        <p:txBody>
          <a:bodyPr/>
          <a:lstStyle>
            <a:lvl1pPr algn="ctr">
              <a:defRPr>
                <a:solidFill>
                  <a:schemeClr val="bg1"/>
                </a:solidFill>
              </a:defRPr>
            </a:lvl1pPr>
          </a:lstStyle>
          <a:p>
            <a:r>
              <a:rPr lang="en-GB" dirty="0"/>
              <a:t>Click to edit Master title style</a:t>
            </a:r>
            <a:endParaRPr lang="da-DK" dirty="0"/>
          </a:p>
        </p:txBody>
      </p:sp>
      <p:sp>
        <p:nvSpPr>
          <p:cNvPr id="8" name="Slide Number Placeholder 7">
            <a:extLst>
              <a:ext uri="{FF2B5EF4-FFF2-40B4-BE49-F238E27FC236}">
                <a16:creationId xmlns:a16="http://schemas.microsoft.com/office/drawing/2014/main" id="{5FBDA0BA-41E2-9E4F-BCE8-C5DDAC64D19F}"/>
              </a:ext>
            </a:extLst>
          </p:cNvPr>
          <p:cNvSpPr>
            <a:spLocks noGrp="1"/>
          </p:cNvSpPr>
          <p:nvPr>
            <p:ph type="sldNum" sz="quarter" idx="10"/>
          </p:nvPr>
        </p:nvSpPr>
        <p:spPr/>
        <p:txBody>
          <a:bodyPr/>
          <a:lstStyle>
            <a:lvl1pPr>
              <a:defRPr>
                <a:solidFill>
                  <a:schemeClr val="bg1"/>
                </a:solidFill>
              </a:defRPr>
            </a:lvl1pPr>
          </a:lstStyle>
          <a:p>
            <a:fld id="{8072DEAF-F380-4BEC-8226-B0061A7BDCBA}" type="slidenum">
              <a:rPr lang="da-DK" smtClean="0"/>
              <a:pPr/>
              <a:t>‹nr.›</a:t>
            </a:fld>
            <a:endParaRPr lang="da-DK" dirty="0"/>
          </a:p>
        </p:txBody>
      </p:sp>
      <p:sp>
        <p:nvSpPr>
          <p:cNvPr id="11" name="TextBox 10">
            <a:extLst>
              <a:ext uri="{FF2B5EF4-FFF2-40B4-BE49-F238E27FC236}">
                <a16:creationId xmlns:a16="http://schemas.microsoft.com/office/drawing/2014/main" id="{CBFDE710-DEAB-6245-8BAD-4822CD281A8F}"/>
              </a:ext>
            </a:extLst>
          </p:cNvPr>
          <p:cNvSpPr txBox="1"/>
          <p:nvPr userDrawn="1"/>
        </p:nvSpPr>
        <p:spPr>
          <a:xfrm>
            <a:off x="699205" y="4952930"/>
            <a:ext cx="1873660" cy="462721"/>
          </a:xfrm>
          <a:prstGeom prst="rect">
            <a:avLst/>
          </a:prstGeom>
          <a:noFill/>
        </p:spPr>
        <p:txBody>
          <a:bodyPr wrap="square" lIns="0" tIns="0" rIns="0" bIns="0" rtlCol="0" anchor="ctr" anchorCtr="0">
            <a:noAutofit/>
          </a:bodyPr>
          <a:lstStyle/>
          <a:p>
            <a:r>
              <a:rPr lang="en-GB" sz="1300" dirty="0">
                <a:solidFill>
                  <a:schemeClr val="bg1"/>
                </a:solidFill>
                <a:latin typeface="+mj-lt"/>
              </a:rPr>
              <a:t>Attract</a:t>
            </a:r>
          </a:p>
        </p:txBody>
      </p:sp>
      <p:sp>
        <p:nvSpPr>
          <p:cNvPr id="12" name="TextBox 11">
            <a:extLst>
              <a:ext uri="{FF2B5EF4-FFF2-40B4-BE49-F238E27FC236}">
                <a16:creationId xmlns:a16="http://schemas.microsoft.com/office/drawing/2014/main" id="{75C99F9D-CECE-7C48-8FFD-9B307431B7B3}"/>
              </a:ext>
            </a:extLst>
          </p:cNvPr>
          <p:cNvSpPr txBox="1"/>
          <p:nvPr userDrawn="1"/>
        </p:nvSpPr>
        <p:spPr>
          <a:xfrm>
            <a:off x="9427469" y="4952930"/>
            <a:ext cx="1873660" cy="462721"/>
          </a:xfrm>
          <a:prstGeom prst="rect">
            <a:avLst/>
          </a:prstGeom>
          <a:noFill/>
        </p:spPr>
        <p:txBody>
          <a:bodyPr wrap="square" lIns="0" tIns="0" rIns="0" bIns="0" rtlCol="0" anchor="ctr" anchorCtr="0">
            <a:noAutofit/>
          </a:bodyPr>
          <a:lstStyle/>
          <a:p>
            <a:pPr algn="r"/>
            <a:r>
              <a:rPr lang="en-GB" sz="1300" dirty="0">
                <a:solidFill>
                  <a:schemeClr val="bg1"/>
                </a:solidFill>
                <a:latin typeface="+mj-lt"/>
              </a:rPr>
              <a:t>Retain</a:t>
            </a:r>
          </a:p>
        </p:txBody>
      </p:sp>
      <p:sp>
        <p:nvSpPr>
          <p:cNvPr id="13" name="TextBox 12">
            <a:extLst>
              <a:ext uri="{FF2B5EF4-FFF2-40B4-BE49-F238E27FC236}">
                <a16:creationId xmlns:a16="http://schemas.microsoft.com/office/drawing/2014/main" id="{481B3B7A-DDB0-EA4D-B73C-8CF2BC49AF9F}"/>
              </a:ext>
            </a:extLst>
          </p:cNvPr>
          <p:cNvSpPr txBox="1"/>
          <p:nvPr userDrawn="1"/>
        </p:nvSpPr>
        <p:spPr>
          <a:xfrm>
            <a:off x="4837114" y="3267610"/>
            <a:ext cx="2526711" cy="462721"/>
          </a:xfrm>
          <a:prstGeom prst="rect">
            <a:avLst/>
          </a:prstGeom>
          <a:noFill/>
        </p:spPr>
        <p:txBody>
          <a:bodyPr wrap="square" lIns="0" tIns="0" rIns="0" bIns="0" rtlCol="0" anchor="ctr" anchorCtr="0">
            <a:noAutofit/>
          </a:bodyPr>
          <a:lstStyle/>
          <a:p>
            <a:pPr algn="ctr"/>
            <a:r>
              <a:rPr lang="en-GB" sz="1300" dirty="0">
                <a:solidFill>
                  <a:schemeClr val="bg1"/>
                </a:solidFill>
                <a:latin typeface="+mj-lt"/>
              </a:rPr>
              <a:t>Grow</a:t>
            </a:r>
          </a:p>
        </p:txBody>
      </p:sp>
    </p:spTree>
    <p:extLst>
      <p:ext uri="{BB962C8B-B14F-4D97-AF65-F5344CB8AC3E}">
        <p14:creationId xmlns:p14="http://schemas.microsoft.com/office/powerpoint/2010/main" val="157542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electric blue">
    <p:bg>
      <p:bgPr>
        <a:gradFill>
          <a:gsLst>
            <a:gs pos="0">
              <a:srgbClr val="72DDFF"/>
            </a:gs>
            <a:gs pos="33000">
              <a:schemeClr val="accent2"/>
            </a:gs>
            <a:gs pos="91000">
              <a:srgbClr val="007FCA"/>
            </a:gs>
          </a:gsLst>
          <a:lin ang="18900000" scaled="1"/>
        </a:gra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0825237C-F4A7-1A46-9FEE-D2486DB674C1}"/>
              </a:ext>
            </a:extLst>
          </p:cNvPr>
          <p:cNvSpPr>
            <a:spLocks noGrp="1"/>
          </p:cNvSpPr>
          <p:nvPr>
            <p:ph type="title" hasCustomPrompt="1"/>
          </p:nvPr>
        </p:nvSpPr>
        <p:spPr>
          <a:xfrm>
            <a:off x="2209801" y="1628775"/>
            <a:ext cx="7847012" cy="2380526"/>
          </a:xfrm>
        </p:spPr>
        <p:txBody>
          <a:bodyPr anchor="ctr" anchorCtr="0"/>
          <a:lstStyle>
            <a:lvl1pPr algn="ctr">
              <a:defRPr sz="5500">
                <a:solidFill>
                  <a:schemeClr val="bg1"/>
                </a:solidFill>
              </a:defRPr>
            </a:lvl1pPr>
          </a:lstStyle>
          <a:p>
            <a:r>
              <a:rPr lang="en-GB" dirty="0"/>
              <a:t>Click to edit Master </a:t>
            </a:r>
            <a:br>
              <a:rPr lang="en-GB" dirty="0"/>
            </a:br>
            <a:r>
              <a:rPr lang="en-GB" dirty="0"/>
              <a:t>title style</a:t>
            </a:r>
            <a:endParaRPr lang="da-DK" dirty="0"/>
          </a:p>
        </p:txBody>
      </p:sp>
      <p:sp>
        <p:nvSpPr>
          <p:cNvPr id="6" name="Text Placeholder 9">
            <a:extLst>
              <a:ext uri="{FF2B5EF4-FFF2-40B4-BE49-F238E27FC236}">
                <a16:creationId xmlns:a16="http://schemas.microsoft.com/office/drawing/2014/main" id="{9935935E-6B53-0040-AB8A-44EFB4743492}"/>
              </a:ext>
            </a:extLst>
          </p:cNvPr>
          <p:cNvSpPr>
            <a:spLocks noGrp="1"/>
          </p:cNvSpPr>
          <p:nvPr>
            <p:ph type="body" sz="quarter" idx="10"/>
          </p:nvPr>
        </p:nvSpPr>
        <p:spPr>
          <a:xfrm>
            <a:off x="2209801" y="4009301"/>
            <a:ext cx="7847012" cy="703986"/>
          </a:xfrm>
        </p:spPr>
        <p:txBody>
          <a:bodyPr anchor="t" anchorCtr="0"/>
          <a:lstStyle>
            <a:lvl1pPr marL="6350" indent="0" algn="ctr">
              <a:buFontTx/>
              <a:buNone/>
              <a:defRPr sz="2000">
                <a:solidFill>
                  <a:schemeClr val="bg1"/>
                </a:solidFill>
              </a:defRPr>
            </a:lvl1pPr>
            <a:lvl2pPr marL="6350" indent="0">
              <a:buNone/>
              <a:defRPr/>
            </a:lvl2pPr>
          </a:lstStyle>
          <a:p>
            <a:pPr lvl="0"/>
            <a:r>
              <a:rPr lang="da-DK"/>
              <a:t>Klik for at redigere teksttypografierne i masteren</a:t>
            </a:r>
          </a:p>
        </p:txBody>
      </p:sp>
      <p:pic>
        <p:nvPicPr>
          <p:cNvPr id="4" name="Logo">
            <a:extLst>
              <a:ext uri="{FF2B5EF4-FFF2-40B4-BE49-F238E27FC236}">
                <a16:creationId xmlns:a16="http://schemas.microsoft.com/office/drawing/2014/main" id="{87AE5B3A-2D0E-E948-A917-6BF73E914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646000" y="5768975"/>
            <a:ext cx="900000" cy="382436"/>
          </a:xfrm>
          <a:prstGeom prst="rect">
            <a:avLst/>
          </a:prstGeom>
        </p:spPr>
      </p:pic>
    </p:spTree>
    <p:extLst>
      <p:ext uri="{BB962C8B-B14F-4D97-AF65-F5344CB8AC3E}">
        <p14:creationId xmlns:p14="http://schemas.microsoft.com/office/powerpoint/2010/main" val="1770783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green">
    <p:bg>
      <p:bgPr>
        <a:gradFill>
          <a:gsLst>
            <a:gs pos="0">
              <a:srgbClr val="5AD4D9"/>
            </a:gs>
            <a:gs pos="39000">
              <a:schemeClr val="accent6"/>
            </a:gs>
            <a:gs pos="77000">
              <a:srgbClr val="199564"/>
            </a:gs>
          </a:gsLst>
          <a:lin ang="18900000" scaled="1"/>
        </a:gra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0825237C-F4A7-1A46-9FEE-D2486DB674C1}"/>
              </a:ext>
            </a:extLst>
          </p:cNvPr>
          <p:cNvSpPr>
            <a:spLocks noGrp="1"/>
          </p:cNvSpPr>
          <p:nvPr>
            <p:ph type="title" hasCustomPrompt="1"/>
          </p:nvPr>
        </p:nvSpPr>
        <p:spPr>
          <a:xfrm>
            <a:off x="2209801" y="1628775"/>
            <a:ext cx="7847012" cy="2380526"/>
          </a:xfrm>
        </p:spPr>
        <p:txBody>
          <a:bodyPr anchor="ctr" anchorCtr="0"/>
          <a:lstStyle>
            <a:lvl1pPr algn="ctr">
              <a:defRPr sz="5500">
                <a:solidFill>
                  <a:schemeClr val="bg1"/>
                </a:solidFill>
              </a:defRPr>
            </a:lvl1pPr>
          </a:lstStyle>
          <a:p>
            <a:r>
              <a:rPr lang="en-GB" dirty="0"/>
              <a:t>Click to edit Master </a:t>
            </a:r>
            <a:br>
              <a:rPr lang="en-GB" dirty="0"/>
            </a:br>
            <a:r>
              <a:rPr lang="en-GB" dirty="0"/>
              <a:t>title style</a:t>
            </a:r>
            <a:endParaRPr lang="da-DK" dirty="0"/>
          </a:p>
        </p:txBody>
      </p:sp>
      <p:sp>
        <p:nvSpPr>
          <p:cNvPr id="6" name="Text Placeholder 9">
            <a:extLst>
              <a:ext uri="{FF2B5EF4-FFF2-40B4-BE49-F238E27FC236}">
                <a16:creationId xmlns:a16="http://schemas.microsoft.com/office/drawing/2014/main" id="{9935935E-6B53-0040-AB8A-44EFB4743492}"/>
              </a:ext>
            </a:extLst>
          </p:cNvPr>
          <p:cNvSpPr>
            <a:spLocks noGrp="1"/>
          </p:cNvSpPr>
          <p:nvPr>
            <p:ph type="body" sz="quarter" idx="10"/>
          </p:nvPr>
        </p:nvSpPr>
        <p:spPr>
          <a:xfrm>
            <a:off x="2209801" y="4009301"/>
            <a:ext cx="7847012" cy="703986"/>
          </a:xfrm>
        </p:spPr>
        <p:txBody>
          <a:bodyPr anchor="t" anchorCtr="0"/>
          <a:lstStyle>
            <a:lvl1pPr marL="6350" indent="0" algn="ctr">
              <a:buFontTx/>
              <a:buNone/>
              <a:defRPr sz="2000">
                <a:solidFill>
                  <a:schemeClr val="bg1"/>
                </a:solidFill>
              </a:defRPr>
            </a:lvl1pPr>
            <a:lvl2pPr marL="6350" indent="0">
              <a:buNone/>
              <a:defRPr/>
            </a:lvl2pPr>
          </a:lstStyle>
          <a:p>
            <a:pPr lvl="0"/>
            <a:r>
              <a:rPr lang="da-DK"/>
              <a:t>Klik for at redigere teksttypografierne i masteren</a:t>
            </a:r>
          </a:p>
        </p:txBody>
      </p:sp>
      <p:pic>
        <p:nvPicPr>
          <p:cNvPr id="4" name="Logo">
            <a:extLst>
              <a:ext uri="{FF2B5EF4-FFF2-40B4-BE49-F238E27FC236}">
                <a16:creationId xmlns:a16="http://schemas.microsoft.com/office/drawing/2014/main" id="{87AE5B3A-2D0E-E948-A917-6BF73E914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646000" y="5768975"/>
            <a:ext cx="900000" cy="382436"/>
          </a:xfrm>
          <a:prstGeom prst="rect">
            <a:avLst/>
          </a:prstGeom>
        </p:spPr>
      </p:pic>
    </p:spTree>
    <p:extLst>
      <p:ext uri="{BB962C8B-B14F-4D97-AF65-F5344CB8AC3E}">
        <p14:creationId xmlns:p14="http://schemas.microsoft.com/office/powerpoint/2010/main" val="325548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9B8A-695A-4301-BBFA-B82AB90C3057}"/>
              </a:ext>
            </a:extLst>
          </p:cNvPr>
          <p:cNvSpPr>
            <a:spLocks noGrp="1"/>
          </p:cNvSpPr>
          <p:nvPr>
            <p:ph type="title"/>
          </p:nvPr>
        </p:nvSpPr>
        <p:spPr>
          <a:xfrm>
            <a:off x="533399" y="584200"/>
            <a:ext cx="11179175" cy="1296988"/>
          </a:xfrm>
        </p:spPr>
        <p:txBody>
          <a:bodyPr/>
          <a:lstStyle>
            <a:lvl1pPr algn="l">
              <a:defRPr/>
            </a:lvl1pPr>
          </a:lstStyle>
          <a:p>
            <a:r>
              <a:rPr lang="da-DK"/>
              <a:t>Klik for at redigere titeltypografien i masteren</a:t>
            </a:r>
            <a:endParaRPr lang="da-DK" dirty="0"/>
          </a:p>
        </p:txBody>
      </p:sp>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p>
            <a:fld id="{8072DEAF-F380-4BEC-8226-B0061A7BDCBA}" type="slidenum">
              <a:rPr lang="da-DK" smtClean="0"/>
              <a:pPr/>
              <a:t>‹nr.›</a:t>
            </a:fld>
            <a:endParaRPr lang="da-DK" dirty="0"/>
          </a:p>
        </p:txBody>
      </p:sp>
    </p:spTree>
    <p:extLst>
      <p:ext uri="{BB962C8B-B14F-4D97-AF65-F5344CB8AC3E}">
        <p14:creationId xmlns:p14="http://schemas.microsoft.com/office/powerpoint/2010/main" val="25909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ave coral">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052F3167-35A0-1A4C-93E5-D3321A2D34B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3157200"/>
            <a:ext cx="12192000" cy="3699121"/>
          </a:xfrm>
          <a:prstGeom prst="rect">
            <a:avLst/>
          </a:prstGeom>
        </p:spPr>
      </p:pic>
      <p:sp>
        <p:nvSpPr>
          <p:cNvPr id="3" name="Content Placeholder 2">
            <a:extLst>
              <a:ext uri="{FF2B5EF4-FFF2-40B4-BE49-F238E27FC236}">
                <a16:creationId xmlns:a16="http://schemas.microsoft.com/office/drawing/2014/main" id="{0DC218CF-D3B6-4244-9BF2-923C8FA8FAB8}"/>
              </a:ext>
            </a:extLst>
          </p:cNvPr>
          <p:cNvSpPr>
            <a:spLocks noGrp="1"/>
          </p:cNvSpPr>
          <p:nvPr>
            <p:ph idx="1"/>
          </p:nvPr>
        </p:nvSpPr>
        <p:spPr>
          <a:xfrm>
            <a:off x="533399" y="1860067"/>
            <a:ext cx="11179176" cy="2480577"/>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lide Number Placeholder 6">
            <a:extLst>
              <a:ext uri="{FF2B5EF4-FFF2-40B4-BE49-F238E27FC236}">
                <a16:creationId xmlns:a16="http://schemas.microsoft.com/office/drawing/2014/main" id="{77ED4FAE-D2AC-6547-981F-566DDF9A82A3}"/>
              </a:ext>
            </a:extLst>
          </p:cNvPr>
          <p:cNvSpPr>
            <a:spLocks noGrp="1"/>
          </p:cNvSpPr>
          <p:nvPr>
            <p:ph type="sldNum" sz="quarter" idx="10"/>
          </p:nvPr>
        </p:nvSpPr>
        <p:spPr/>
        <p:txBody>
          <a:bodyPr/>
          <a:lstStyle>
            <a:lvl1pPr>
              <a:defRPr>
                <a:solidFill>
                  <a:schemeClr val="bg2"/>
                </a:solidFill>
              </a:defRPr>
            </a:lvl1pPr>
          </a:lstStyle>
          <a:p>
            <a:fld id="{8072DEAF-F380-4BEC-8226-B0061A7BDCBA}" type="slidenum">
              <a:rPr lang="da-DK" smtClean="0"/>
              <a:pPr/>
              <a:t>‹nr.›</a:t>
            </a:fld>
            <a:endParaRPr lang="da-DK" dirty="0"/>
          </a:p>
        </p:txBody>
      </p:sp>
      <p:pic>
        <p:nvPicPr>
          <p:cNvPr id="10" name="Graphic 9">
            <a:extLst>
              <a:ext uri="{FF2B5EF4-FFF2-40B4-BE49-F238E27FC236}">
                <a16:creationId xmlns:a16="http://schemas.microsoft.com/office/drawing/2014/main" id="{8AAB8F81-68BE-DF42-A847-29AB1799F0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019600" y="6087599"/>
            <a:ext cx="694800" cy="295240"/>
          </a:xfrm>
          <a:prstGeom prst="rect">
            <a:avLst/>
          </a:prstGeom>
        </p:spPr>
      </p:pic>
      <p:sp>
        <p:nvSpPr>
          <p:cNvPr id="35" name="Title 34">
            <a:extLst>
              <a:ext uri="{FF2B5EF4-FFF2-40B4-BE49-F238E27FC236}">
                <a16:creationId xmlns:a16="http://schemas.microsoft.com/office/drawing/2014/main" id="{7F23E8B0-648A-014C-8198-49F9DA2DC233}"/>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468278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D3FEF-BD47-42B6-B460-6945562DA374}"/>
              </a:ext>
            </a:extLst>
          </p:cNvPr>
          <p:cNvSpPr>
            <a:spLocks noGrp="1"/>
          </p:cNvSpPr>
          <p:nvPr>
            <p:ph type="title"/>
          </p:nvPr>
        </p:nvSpPr>
        <p:spPr>
          <a:xfrm>
            <a:off x="533399" y="584199"/>
            <a:ext cx="11179175" cy="1296989"/>
          </a:xfrm>
          <a:prstGeom prst="rect">
            <a:avLst/>
          </a:prstGeom>
        </p:spPr>
        <p:txBody>
          <a:bodyPr vert="horz" lIns="0" tIns="0" rIns="0" bIns="0" rtlCol="0" anchor="t" anchorCtr="0">
            <a:noAutofit/>
          </a:bodyPr>
          <a:lstStyle/>
          <a:p>
            <a:r>
              <a:rPr lang="da-DK"/>
              <a:t>Klik for at redigere titeltypografien i masteren</a:t>
            </a:r>
            <a:endParaRPr lang="da-DK" dirty="0"/>
          </a:p>
        </p:txBody>
      </p:sp>
      <p:sp>
        <p:nvSpPr>
          <p:cNvPr id="3" name="Text Placeholder 2">
            <a:extLst>
              <a:ext uri="{FF2B5EF4-FFF2-40B4-BE49-F238E27FC236}">
                <a16:creationId xmlns:a16="http://schemas.microsoft.com/office/drawing/2014/main" id="{30F00CF6-A7D6-451D-B6E5-50E7E3D799E6}"/>
              </a:ext>
            </a:extLst>
          </p:cNvPr>
          <p:cNvSpPr>
            <a:spLocks noGrp="1"/>
          </p:cNvSpPr>
          <p:nvPr>
            <p:ph type="body" idx="1"/>
          </p:nvPr>
        </p:nvSpPr>
        <p:spPr>
          <a:xfrm>
            <a:off x="533399" y="1881187"/>
            <a:ext cx="11179176" cy="3887787"/>
          </a:xfrm>
          <a:prstGeom prst="rect">
            <a:avLst/>
          </a:prstGeom>
        </p:spPr>
        <p:txBody>
          <a:bodyPr vert="horz" lIns="0" tIns="0" rIns="0" bIns="0" rtlCol="0" anchor="t" anchorCtr="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Slide Number Placeholder 5">
            <a:extLst>
              <a:ext uri="{FF2B5EF4-FFF2-40B4-BE49-F238E27FC236}">
                <a16:creationId xmlns:a16="http://schemas.microsoft.com/office/drawing/2014/main" id="{A8E63755-8419-4E7A-8060-A5C6F6465C70}"/>
              </a:ext>
            </a:extLst>
          </p:cNvPr>
          <p:cNvSpPr>
            <a:spLocks noGrp="1"/>
          </p:cNvSpPr>
          <p:nvPr>
            <p:ph type="sldNum" sz="quarter" idx="4"/>
          </p:nvPr>
        </p:nvSpPr>
        <p:spPr>
          <a:xfrm>
            <a:off x="533399" y="6207127"/>
            <a:ext cx="2743200" cy="365125"/>
          </a:xfrm>
          <a:prstGeom prst="rect">
            <a:avLst/>
          </a:prstGeom>
        </p:spPr>
        <p:txBody>
          <a:bodyPr vert="horz" lIns="0" tIns="0" rIns="0" bIns="0" rtlCol="0" anchor="t" anchorCtr="0">
            <a:noAutofit/>
          </a:bodyPr>
          <a:lstStyle>
            <a:lvl1pPr algn="l">
              <a:defRPr sz="1000">
                <a:solidFill>
                  <a:schemeClr val="tx1"/>
                </a:solidFill>
              </a:defRPr>
            </a:lvl1pPr>
          </a:lstStyle>
          <a:p>
            <a:fld id="{8072DEAF-F380-4BEC-8226-B0061A7BDCBA}" type="slidenum">
              <a:rPr lang="da-DK" smtClean="0"/>
              <a:pPr/>
              <a:t>‹nr.›</a:t>
            </a:fld>
            <a:endParaRPr lang="da-DK" dirty="0"/>
          </a:p>
        </p:txBody>
      </p:sp>
      <p:pic>
        <p:nvPicPr>
          <p:cNvPr id="34" name="Graphic 33">
            <a:extLst>
              <a:ext uri="{FF2B5EF4-FFF2-40B4-BE49-F238E27FC236}">
                <a16:creationId xmlns:a16="http://schemas.microsoft.com/office/drawing/2014/main" id="{83450791-5048-774B-B4B8-2AB8DB48CAAF}"/>
              </a:ext>
            </a:extLst>
          </p:cNvPr>
          <p:cNvPicPr>
            <a:picLocks noChangeAspect="1"/>
          </p:cNvPicPr>
          <p:nvPr userDrawn="1"/>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11019179" y="6086188"/>
            <a:ext cx="693395" cy="297680"/>
          </a:xfrm>
          <a:prstGeom prst="rect">
            <a:avLst/>
          </a:prstGeom>
        </p:spPr>
      </p:pic>
    </p:spTree>
    <p:extLst>
      <p:ext uri="{BB962C8B-B14F-4D97-AF65-F5344CB8AC3E}">
        <p14:creationId xmlns:p14="http://schemas.microsoft.com/office/powerpoint/2010/main" val="2212110454"/>
      </p:ext>
    </p:extLst>
  </p:cSld>
  <p:clrMap bg1="lt1" tx1="dk1" bg2="lt2" tx2="dk2" accent1="accent1" accent2="accent2" accent3="accent3" accent4="accent4" accent5="accent5" accent6="accent6" hlink="hlink" folHlink="folHlink"/>
  <p:sldLayoutIdLst>
    <p:sldLayoutId id="2147483703" r:id="rId1"/>
    <p:sldLayoutId id="2147483688" r:id="rId2"/>
    <p:sldLayoutId id="2147483666" r:id="rId3"/>
    <p:sldLayoutId id="2147483694" r:id="rId4"/>
    <p:sldLayoutId id="2147483695" r:id="rId5"/>
    <p:sldLayoutId id="2147483696" r:id="rId6"/>
    <p:sldLayoutId id="2147483697" r:id="rId7"/>
    <p:sldLayoutId id="2147483650" r:id="rId8"/>
    <p:sldLayoutId id="2147483670" r:id="rId9"/>
    <p:sldLayoutId id="2147483699" r:id="rId10"/>
    <p:sldLayoutId id="2147483701" r:id="rId11"/>
    <p:sldLayoutId id="2147483700" r:id="rId12"/>
    <p:sldLayoutId id="2147483702" r:id="rId13"/>
    <p:sldLayoutId id="2147483669" r:id="rId14"/>
    <p:sldLayoutId id="2147483705" r:id="rId15"/>
    <p:sldLayoutId id="2147483706" r:id="rId16"/>
    <p:sldLayoutId id="2147483707" r:id="rId17"/>
    <p:sldLayoutId id="2147483708" r:id="rId18"/>
    <p:sldLayoutId id="2147483709" r:id="rId19"/>
    <p:sldLayoutId id="2147483652" r:id="rId20"/>
    <p:sldLayoutId id="2147483665" r:id="rId21"/>
    <p:sldLayoutId id="2147483679" r:id="rId22"/>
    <p:sldLayoutId id="2147483717" r:id="rId23"/>
    <p:sldLayoutId id="2147483728" r:id="rId24"/>
    <p:sldLayoutId id="2147483729" r:id="rId25"/>
    <p:sldLayoutId id="2147483714" r:id="rId26"/>
    <p:sldLayoutId id="2147483715" r:id="rId27"/>
    <p:sldLayoutId id="2147483716" r:id="rId28"/>
    <p:sldLayoutId id="2147483720" r:id="rId29"/>
    <p:sldLayoutId id="2147483718" r:id="rId30"/>
    <p:sldLayoutId id="2147483723" r:id="rId31"/>
    <p:sldLayoutId id="2147483731" r:id="rId32"/>
    <p:sldLayoutId id="2147483725" r:id="rId33"/>
    <p:sldLayoutId id="2147483727" r:id="rId34"/>
    <p:sldLayoutId id="2147483730" r:id="rId35"/>
    <p:sldLayoutId id="2147483668" r:id="rId36"/>
    <p:sldLayoutId id="2147483654" r:id="rId37"/>
    <p:sldLayoutId id="2147483726" r:id="rId38"/>
    <p:sldLayoutId id="2147483691" r:id="rId39"/>
    <p:sldLayoutId id="2147483676" r:id="rId40"/>
    <p:sldLayoutId id="2147483655" r:id="rId41"/>
    <p:sldLayoutId id="2147483671" r:id="rId42"/>
    <p:sldLayoutId id="2147483677" r:id="rId43"/>
    <p:sldLayoutId id="2147483724" r:id="rId44"/>
    <p:sldLayoutId id="2147483721" r:id="rId45"/>
    <p:sldLayoutId id="2147483732" r:id="rId46"/>
    <p:sldLayoutId id="2147483704" r:id="rId47"/>
    <p:sldLayoutId id="2147483733" r:id="rId48"/>
    <p:sldLayoutId id="2147483734" r:id="rId49"/>
    <p:sldLayoutId id="2147483735" r:id="rId50"/>
  </p:sldLayoutIdLst>
  <p:hf hdr="0" ftr="0" dt="0"/>
  <p:txStyles>
    <p:titleStyle>
      <a:lvl1pPr algn="l" defTabSz="914400" rtl="0" eaLnBrk="1" latinLnBrk="0" hangingPunct="1">
        <a:lnSpc>
          <a:spcPct val="100000"/>
        </a:lnSpc>
        <a:spcBef>
          <a:spcPct val="0"/>
        </a:spcBef>
        <a:buNone/>
        <a:defRPr sz="3000" kern="1200">
          <a:solidFill>
            <a:schemeClr val="tx1"/>
          </a:solidFill>
          <a:latin typeface="+mj-lt"/>
          <a:ea typeface="+mj-ea"/>
          <a:cs typeface="+mj-cs"/>
        </a:defRPr>
      </a:lvl1pPr>
    </p:titleStyle>
    <p:bodyStyle>
      <a:lvl1pPr marL="6350" indent="0" algn="l" defTabSz="914400" rtl="0" eaLnBrk="1" latinLnBrk="0" hangingPunct="1">
        <a:lnSpc>
          <a:spcPct val="100000"/>
        </a:lnSpc>
        <a:spcBef>
          <a:spcPts val="1000"/>
        </a:spcBef>
        <a:buFontTx/>
        <a:buNone/>
        <a:tabLst/>
        <a:defRPr sz="1500" kern="1200">
          <a:solidFill>
            <a:schemeClr val="tx1"/>
          </a:solidFill>
          <a:latin typeface="+mn-lt"/>
          <a:ea typeface="+mn-ea"/>
          <a:cs typeface="+mn-cs"/>
        </a:defRPr>
      </a:lvl1pPr>
      <a:lvl2pPr marL="268288" indent="-261938" algn="l" defTabSz="914400" rtl="0" eaLnBrk="1" latinLnBrk="0" hangingPunct="1">
        <a:lnSpc>
          <a:spcPct val="100000"/>
        </a:lnSpc>
        <a:spcBef>
          <a:spcPts val="500"/>
        </a:spcBef>
        <a:buFont typeface="Arial" panose="020B0604020202020204" pitchFamily="34" charset="0"/>
        <a:buChar char="•"/>
        <a:tabLst/>
        <a:defRPr sz="1500" kern="1200">
          <a:solidFill>
            <a:schemeClr val="tx1"/>
          </a:solidFill>
          <a:latin typeface="+mn-lt"/>
          <a:ea typeface="+mn-ea"/>
          <a:cs typeface="+mn-cs"/>
        </a:defRPr>
      </a:lvl2pPr>
      <a:lvl3pPr marL="581025" indent="-312738" algn="l" defTabSz="914400" rtl="0" eaLnBrk="1" latinLnBrk="0" hangingPunct="1">
        <a:lnSpc>
          <a:spcPct val="100000"/>
        </a:lnSpc>
        <a:spcBef>
          <a:spcPts val="500"/>
        </a:spcBef>
        <a:buFont typeface="Arial" panose="020B0604020202020204" pitchFamily="34" charset="0"/>
        <a:buChar char="•"/>
        <a:tabLst>
          <a:tab pos="304800" algn="l"/>
        </a:tabLst>
        <a:defRPr sz="1500" kern="1200">
          <a:solidFill>
            <a:schemeClr val="tx1"/>
          </a:solidFill>
          <a:latin typeface="+mn-lt"/>
          <a:ea typeface="+mn-ea"/>
          <a:cs typeface="+mn-cs"/>
        </a:defRPr>
      </a:lvl3pPr>
      <a:lvl4pPr marL="893763" indent="-312738" algn="l" defTabSz="914400" rtl="0" eaLnBrk="1" latinLnBrk="0" hangingPunct="1">
        <a:lnSpc>
          <a:spcPct val="100000"/>
        </a:lnSpc>
        <a:spcBef>
          <a:spcPts val="500"/>
        </a:spcBef>
        <a:buFont typeface="Arial" panose="020B0604020202020204" pitchFamily="34" charset="0"/>
        <a:buChar char="•"/>
        <a:tabLst/>
        <a:defRPr sz="1500" kern="1200">
          <a:solidFill>
            <a:schemeClr val="tx1"/>
          </a:solidFill>
          <a:latin typeface="+mn-lt"/>
          <a:ea typeface="+mn-ea"/>
          <a:cs typeface="+mn-cs"/>
        </a:defRPr>
      </a:lvl4pPr>
      <a:lvl5pPr marL="6350" indent="0" algn="l" defTabSz="914400" rtl="0" eaLnBrk="1" latinLnBrk="0" hangingPunct="1">
        <a:lnSpc>
          <a:spcPct val="100000"/>
        </a:lnSpc>
        <a:spcBef>
          <a:spcPts val="500"/>
        </a:spcBef>
        <a:buFontTx/>
        <a:buNone/>
        <a:tabLst/>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userDrawn="1">
          <p15:clr>
            <a:srgbClr val="F26B43"/>
          </p15:clr>
        </p15:guide>
        <p15:guide id="2" pos="1392" userDrawn="1">
          <p15:clr>
            <a:srgbClr val="F26B43"/>
          </p15:clr>
        </p15:guide>
        <p15:guide id="3" pos="1536" userDrawn="1">
          <p15:clr>
            <a:srgbClr val="F26B43"/>
          </p15:clr>
        </p15:guide>
        <p15:guide id="4" pos="2570" userDrawn="1">
          <p15:clr>
            <a:srgbClr val="F26B43"/>
          </p15:clr>
        </p15:guide>
        <p15:guide id="5" pos="2736" userDrawn="1">
          <p15:clr>
            <a:srgbClr val="F26B43"/>
          </p15:clr>
        </p15:guide>
        <p15:guide id="7" pos="3749" userDrawn="1">
          <p15:clr>
            <a:srgbClr val="F26B43"/>
          </p15:clr>
        </p15:guide>
        <p15:guide id="8" pos="3931" userDrawn="1">
          <p15:clr>
            <a:srgbClr val="F26B43"/>
          </p15:clr>
        </p15:guide>
        <p15:guide id="9" pos="4974" userDrawn="1">
          <p15:clr>
            <a:srgbClr val="F26B43"/>
          </p15:clr>
        </p15:guide>
        <p15:guide id="10" pos="5133" userDrawn="1">
          <p15:clr>
            <a:srgbClr val="F26B43"/>
          </p15:clr>
        </p15:guide>
        <p15:guide id="11" pos="6176" userDrawn="1">
          <p15:clr>
            <a:srgbClr val="F26B43"/>
          </p15:clr>
        </p15:guide>
        <p15:guide id="12" pos="6335" userDrawn="1">
          <p15:clr>
            <a:srgbClr val="F26B43"/>
          </p15:clr>
        </p15:guide>
        <p15:guide id="13" pos="7378" userDrawn="1">
          <p15:clr>
            <a:srgbClr val="F26B43"/>
          </p15:clr>
        </p15:guide>
        <p15:guide id="14" orient="horz" pos="1185" userDrawn="1">
          <p15:clr>
            <a:srgbClr val="F26B43"/>
          </p15:clr>
        </p15:guide>
        <p15:guide id="16" orient="horz" pos="368" userDrawn="1">
          <p15:clr>
            <a:srgbClr val="F26B43"/>
          </p15:clr>
        </p15:guide>
        <p15:guide id="17" orient="horz" pos="3634" userDrawn="1">
          <p15:clr>
            <a:srgbClr val="F26B43"/>
          </p15:clr>
        </p15:guide>
        <p15:guide id="18"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8" Type="http://schemas.openxmlformats.org/officeDocument/2006/relationships/hyperlink" Target="http://www.agillic.com/" TargetMode="External"/><Relationship Id="rId3" Type="http://schemas.openxmlformats.org/officeDocument/2006/relationships/hyperlink" Target="mailto:Rasmus.Houlind@agillic.com" TargetMode="External"/><Relationship Id="rId7" Type="http://schemas.openxmlformats.org/officeDocument/2006/relationships/image" Target="../media/image77.tif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mailto:Frida.Wahlberg@redcross.se" TargetMode="External"/><Relationship Id="rId5" Type="http://schemas.openxmlformats.org/officeDocument/2006/relationships/image" Target="../media/image79.jpg"/><Relationship Id="rId4" Type="http://schemas.openxmlformats.org/officeDocument/2006/relationships/image" Target="../media/image78.jpg"/></Relationships>
</file>

<file path=ppt/slides/_rels/slide15.xml.rels><?xml version="1.0" encoding="UTF-8" standalone="yes"?>
<Relationships xmlns="http://schemas.openxmlformats.org/package/2006/relationships"><Relationship Id="rId2" Type="http://schemas.openxmlformats.org/officeDocument/2006/relationships/hyperlink" Target="mailto:rh@agillic.com" TargetMode="Externa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tiff"/><Relationship Id="rId1" Type="http://schemas.openxmlformats.org/officeDocument/2006/relationships/slideLayout" Target="../slideLayouts/slideLayout8.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 Id="rId5" Type="http://schemas.openxmlformats.org/officeDocument/2006/relationships/image" Target="../media/image68.tiff"/><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246B-7EB6-274E-8773-3EF68FB95747}"/>
              </a:ext>
            </a:extLst>
          </p:cNvPr>
          <p:cNvSpPr>
            <a:spLocks noGrp="1"/>
          </p:cNvSpPr>
          <p:nvPr>
            <p:ph type="title"/>
          </p:nvPr>
        </p:nvSpPr>
        <p:spPr>
          <a:xfrm>
            <a:off x="5951537" y="1152943"/>
            <a:ext cx="5617611" cy="4357618"/>
          </a:xfrm>
        </p:spPr>
        <p:txBody>
          <a:bodyPr/>
          <a:lstStyle/>
          <a:p>
            <a:r>
              <a:rPr lang="en-GB" dirty="0"/>
              <a:t>How marketing automation can turn transactions into customer relationships</a:t>
            </a:r>
          </a:p>
        </p:txBody>
      </p:sp>
    </p:spTree>
    <p:extLst>
      <p:ext uri="{BB962C8B-B14F-4D97-AF65-F5344CB8AC3E}">
        <p14:creationId xmlns:p14="http://schemas.microsoft.com/office/powerpoint/2010/main" val="26731083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70EA66-50E6-B240-AE15-A0CE9C25D9EF}"/>
              </a:ext>
            </a:extLst>
          </p:cNvPr>
          <p:cNvSpPr>
            <a:spLocks noGrp="1"/>
          </p:cNvSpPr>
          <p:nvPr>
            <p:ph type="title"/>
          </p:nvPr>
        </p:nvSpPr>
        <p:spPr/>
        <p:txBody>
          <a:bodyPr/>
          <a:lstStyle/>
          <a:p>
            <a:r>
              <a:rPr lang="en-GB" dirty="0">
                <a:solidFill>
                  <a:schemeClr val="bg1"/>
                </a:solidFill>
              </a:rPr>
              <a:t>Typical </a:t>
            </a:r>
            <a:r>
              <a:rPr lang="en-GB" dirty="0">
                <a:solidFill>
                  <a:schemeClr val="accent4"/>
                </a:solidFill>
              </a:rPr>
              <a:t>Charity</a:t>
            </a:r>
            <a:r>
              <a:rPr lang="en-GB" dirty="0"/>
              <a:t> Moments of </a:t>
            </a:r>
            <a:r>
              <a:rPr lang="en-GB" dirty="0">
                <a:solidFill>
                  <a:schemeClr val="bg1"/>
                </a:solidFill>
              </a:rPr>
              <a:t>Truth</a:t>
            </a:r>
          </a:p>
        </p:txBody>
      </p:sp>
      <p:grpSp>
        <p:nvGrpSpPr>
          <p:cNvPr id="8" name="Group 7">
            <a:extLst>
              <a:ext uri="{FF2B5EF4-FFF2-40B4-BE49-F238E27FC236}">
                <a16:creationId xmlns:a16="http://schemas.microsoft.com/office/drawing/2014/main" id="{16CBFB47-4AF6-0A40-BD77-CB5FC08BF0FA}"/>
              </a:ext>
            </a:extLst>
          </p:cNvPr>
          <p:cNvGrpSpPr/>
          <p:nvPr/>
        </p:nvGrpSpPr>
        <p:grpSpPr>
          <a:xfrm>
            <a:off x="1195713" y="4394492"/>
            <a:ext cx="3204120" cy="1584042"/>
            <a:chOff x="1195713" y="4394492"/>
            <a:chExt cx="3204120" cy="1584042"/>
          </a:xfrm>
        </p:grpSpPr>
        <p:sp>
          <p:nvSpPr>
            <p:cNvPr id="16" name="Google Shape;253;p1">
              <a:extLst>
                <a:ext uri="{FF2B5EF4-FFF2-40B4-BE49-F238E27FC236}">
                  <a16:creationId xmlns:a16="http://schemas.microsoft.com/office/drawing/2014/main" id="{C3328F3E-49D7-F74D-9DF6-5826E991738A}"/>
                </a:ext>
              </a:extLst>
            </p:cNvPr>
            <p:cNvSpPr/>
            <p:nvPr/>
          </p:nvSpPr>
          <p:spPr>
            <a:xfrm>
              <a:off x="1195713" y="4405685"/>
              <a:ext cx="1049877" cy="553957"/>
            </a:xfrm>
            <a:prstGeom prst="rect">
              <a:avLst/>
            </a:prstGeom>
            <a:noFill/>
            <a:ln>
              <a:noFill/>
            </a:ln>
          </p:spPr>
          <p:txBody>
            <a:bodyPr spcFirstLastPara="1" wrap="square" lIns="91425" tIns="45700" rIns="91425" bIns="45700" anchor="b" anchorCtr="0">
              <a:spAutoFit/>
            </a:bodyPr>
            <a:lstStyle/>
            <a:p>
              <a:pPr lvl="0" algn="ctr"/>
              <a:r>
                <a:rPr lang="en-GB" sz="1000" dirty="0">
                  <a:solidFill>
                    <a:schemeClr val="bg1"/>
                  </a:solidFill>
                  <a:ea typeface="Roboto"/>
                  <a:cs typeface="Roboto"/>
                  <a:sym typeface="Roboto"/>
                </a:rPr>
                <a:t>Pure / twin</a:t>
              </a:r>
            </a:p>
            <a:p>
              <a:pPr lvl="0" algn="ctr"/>
              <a:r>
                <a:rPr lang="en-GB" sz="1000" dirty="0">
                  <a:solidFill>
                    <a:schemeClr val="bg1"/>
                  </a:solidFill>
                  <a:ea typeface="Roboto"/>
                  <a:cs typeface="Roboto"/>
                  <a:sym typeface="Roboto"/>
                </a:rPr>
                <a:t>acquisition</a:t>
              </a:r>
            </a:p>
            <a:p>
              <a:pPr lvl="0" algn="ctr"/>
              <a:endParaRPr lang="en-GB" sz="1000" dirty="0">
                <a:solidFill>
                  <a:schemeClr val="bg1"/>
                </a:solidFill>
                <a:ea typeface="Roboto"/>
                <a:cs typeface="Roboto"/>
                <a:sym typeface="Roboto"/>
              </a:endParaRPr>
            </a:p>
          </p:txBody>
        </p:sp>
        <p:sp>
          <p:nvSpPr>
            <p:cNvPr id="19" name="Google Shape;256;p1">
              <a:extLst>
                <a:ext uri="{FF2B5EF4-FFF2-40B4-BE49-F238E27FC236}">
                  <a16:creationId xmlns:a16="http://schemas.microsoft.com/office/drawing/2014/main" id="{419F5108-F8C9-BA4E-B2F3-6BA21E74D5B7}"/>
                </a:ext>
              </a:extLst>
            </p:cNvPr>
            <p:cNvSpPr/>
            <p:nvPr/>
          </p:nvSpPr>
          <p:spPr>
            <a:xfrm>
              <a:off x="2307702" y="4402899"/>
              <a:ext cx="923757" cy="403496"/>
            </a:xfrm>
            <a:prstGeom prst="rect">
              <a:avLst/>
            </a:prstGeom>
            <a:noFill/>
            <a:ln>
              <a:noFill/>
            </a:ln>
          </p:spPr>
          <p:txBody>
            <a:bodyPr spcFirstLastPara="1" wrap="square" lIns="91425" tIns="45700" rIns="91425" bIns="45700" anchor="b" anchorCtr="0">
              <a:noAutofit/>
            </a:bodyPr>
            <a:lstStyle/>
            <a:p>
              <a:pPr algn="ctr"/>
              <a:r>
                <a:rPr lang="en-GB" sz="1000" dirty="0">
                  <a:solidFill>
                    <a:schemeClr val="bg1"/>
                  </a:solidFill>
                  <a:ea typeface="Roboto"/>
                  <a:cs typeface="Roboto"/>
                  <a:sym typeface="Roboto"/>
                </a:rPr>
                <a:t>Welcome</a:t>
              </a:r>
              <a:br>
                <a:rPr lang="en-GB" sz="1000" dirty="0">
                  <a:solidFill>
                    <a:schemeClr val="bg1"/>
                  </a:solidFill>
                  <a:ea typeface="Roboto"/>
                  <a:cs typeface="Roboto"/>
                  <a:sym typeface="Roboto"/>
                </a:rPr>
              </a:br>
              <a:r>
                <a:rPr lang="en-GB" sz="1000" dirty="0">
                  <a:solidFill>
                    <a:schemeClr val="bg1"/>
                  </a:solidFill>
                  <a:ea typeface="Roboto"/>
                  <a:cs typeface="Roboto"/>
                  <a:sym typeface="Roboto"/>
                </a:rPr>
                <a:t>programme</a:t>
              </a:r>
              <a:endParaRPr lang="en-GB" sz="1000" dirty="0">
                <a:solidFill>
                  <a:schemeClr val="bg1"/>
                </a:solidFill>
              </a:endParaRPr>
            </a:p>
          </p:txBody>
        </p:sp>
        <p:sp>
          <p:nvSpPr>
            <p:cNvPr id="22" name="Google Shape;259;p1">
              <a:extLst>
                <a:ext uri="{FF2B5EF4-FFF2-40B4-BE49-F238E27FC236}">
                  <a16:creationId xmlns:a16="http://schemas.microsoft.com/office/drawing/2014/main" id="{5693A890-9489-CB41-8D6A-A7747881168A}"/>
                </a:ext>
              </a:extLst>
            </p:cNvPr>
            <p:cNvSpPr/>
            <p:nvPr/>
          </p:nvSpPr>
          <p:spPr>
            <a:xfrm>
              <a:off x="3251763" y="4394492"/>
              <a:ext cx="1148070" cy="415458"/>
            </a:xfrm>
            <a:prstGeom prst="rect">
              <a:avLst/>
            </a:prstGeom>
            <a:noFill/>
            <a:ln>
              <a:noFill/>
            </a:ln>
          </p:spPr>
          <p:txBody>
            <a:bodyPr spcFirstLastPara="1" wrap="square" lIns="91425" tIns="45700" rIns="91425" bIns="45700" anchor="b" anchorCtr="0">
              <a:spAutoFit/>
            </a:bodyPr>
            <a:lstStyle/>
            <a:p>
              <a:pPr lvl="0" algn="ctr"/>
              <a:r>
                <a:rPr lang="en-GB" sz="1000" dirty="0">
                  <a:solidFill>
                    <a:schemeClr val="bg1"/>
                  </a:solidFill>
                  <a:ea typeface="Roboto"/>
                  <a:cs typeface="Roboto"/>
                  <a:sym typeface="Roboto"/>
                </a:rPr>
                <a:t>Abandoned donation</a:t>
              </a:r>
            </a:p>
          </p:txBody>
        </p:sp>
        <p:sp>
          <p:nvSpPr>
            <p:cNvPr id="24" name="Google Shape;261;p1">
              <a:extLst>
                <a:ext uri="{FF2B5EF4-FFF2-40B4-BE49-F238E27FC236}">
                  <a16:creationId xmlns:a16="http://schemas.microsoft.com/office/drawing/2014/main" id="{975D3E4C-DAE3-C843-A74C-867CB6835D91}"/>
                </a:ext>
              </a:extLst>
            </p:cNvPr>
            <p:cNvSpPr/>
            <p:nvPr/>
          </p:nvSpPr>
          <p:spPr>
            <a:xfrm>
              <a:off x="2727941" y="5563076"/>
              <a:ext cx="1299287" cy="415458"/>
            </a:xfrm>
            <a:prstGeom prst="rect">
              <a:avLst/>
            </a:prstGeom>
            <a:noFill/>
            <a:ln>
              <a:noFill/>
            </a:ln>
          </p:spPr>
          <p:txBody>
            <a:bodyPr spcFirstLastPara="1" wrap="square" lIns="91425" tIns="45700" rIns="91425" bIns="45700" anchor="t" anchorCtr="0">
              <a:spAutoFit/>
            </a:bodyPr>
            <a:lstStyle/>
            <a:p>
              <a:pPr algn="ctr"/>
              <a:r>
                <a:rPr lang="en-GB" sz="1000" dirty="0">
                  <a:solidFill>
                    <a:schemeClr val="bg1"/>
                  </a:solidFill>
                  <a:ea typeface="Roboto"/>
                  <a:cs typeface="Roboto"/>
                  <a:sym typeface="Roboto"/>
                </a:rPr>
                <a:t>Causes &amp;</a:t>
              </a:r>
              <a:br>
                <a:rPr lang="en-GB" sz="1000" dirty="0">
                  <a:solidFill>
                    <a:schemeClr val="bg1"/>
                  </a:solidFill>
                  <a:ea typeface="Roboto"/>
                  <a:cs typeface="Roboto"/>
                  <a:sym typeface="Roboto"/>
                </a:rPr>
              </a:br>
              <a:r>
                <a:rPr lang="en-GB" sz="1000" dirty="0">
                  <a:solidFill>
                    <a:schemeClr val="bg1"/>
                  </a:solidFill>
                  <a:ea typeface="Roboto"/>
                  <a:cs typeface="Roboto"/>
                  <a:sym typeface="Roboto"/>
                </a:rPr>
                <a:t>Interests follow up</a:t>
              </a:r>
            </a:p>
          </p:txBody>
        </p:sp>
        <p:sp>
          <p:nvSpPr>
            <p:cNvPr id="39" name="Google Shape;320;p1">
              <a:extLst>
                <a:ext uri="{FF2B5EF4-FFF2-40B4-BE49-F238E27FC236}">
                  <a16:creationId xmlns:a16="http://schemas.microsoft.com/office/drawing/2014/main" id="{80E420AF-1D1E-BC47-A503-7DCA5CD2128D}"/>
                </a:ext>
              </a:extLst>
            </p:cNvPr>
            <p:cNvSpPr/>
            <p:nvPr/>
          </p:nvSpPr>
          <p:spPr>
            <a:xfrm>
              <a:off x="1485829" y="5563076"/>
              <a:ext cx="1442216" cy="415458"/>
            </a:xfrm>
            <a:prstGeom prst="rect">
              <a:avLst/>
            </a:prstGeom>
            <a:noFill/>
            <a:ln>
              <a:noFill/>
            </a:ln>
          </p:spPr>
          <p:txBody>
            <a:bodyPr spcFirstLastPara="1" wrap="square" lIns="91425" tIns="45700" rIns="91425" bIns="45700" anchor="t" anchorCtr="0">
              <a:spAutoFit/>
            </a:bodyPr>
            <a:lstStyle/>
            <a:p>
              <a:pPr lvl="0" algn="ctr"/>
              <a:r>
                <a:rPr lang="en-GB" sz="1000" dirty="0">
                  <a:solidFill>
                    <a:schemeClr val="bg1"/>
                  </a:solidFill>
                  <a:ea typeface="Roboto"/>
                  <a:cs typeface="Roboto"/>
                  <a:sym typeface="Roboto"/>
                </a:rPr>
                <a:t>Permission</a:t>
              </a:r>
            </a:p>
            <a:p>
              <a:pPr lvl="0" algn="ctr"/>
              <a:r>
                <a:rPr lang="en-GB" sz="1000" dirty="0">
                  <a:solidFill>
                    <a:schemeClr val="bg1"/>
                  </a:solidFill>
                  <a:ea typeface="Roboto"/>
                  <a:cs typeface="Roboto"/>
                  <a:sym typeface="Roboto"/>
                </a:rPr>
                <a:t>capture</a:t>
              </a:r>
            </a:p>
          </p:txBody>
        </p:sp>
        <p:grpSp>
          <p:nvGrpSpPr>
            <p:cNvPr id="53" name="Group 52">
              <a:extLst>
                <a:ext uri="{FF2B5EF4-FFF2-40B4-BE49-F238E27FC236}">
                  <a16:creationId xmlns:a16="http://schemas.microsoft.com/office/drawing/2014/main" id="{A4A18E51-D355-5C47-B6D7-8ABCE934768D}"/>
                </a:ext>
              </a:extLst>
            </p:cNvPr>
            <p:cNvGrpSpPr/>
            <p:nvPr/>
          </p:nvGrpSpPr>
          <p:grpSpPr>
            <a:xfrm>
              <a:off x="2199391" y="5177962"/>
              <a:ext cx="1075966" cy="338551"/>
              <a:chOff x="1997736" y="5492934"/>
              <a:chExt cx="1075966" cy="487696"/>
            </a:xfrm>
          </p:grpSpPr>
          <p:cxnSp>
            <p:nvCxnSpPr>
              <p:cNvPr id="40" name="Google Shape;321;p1">
                <a:extLst>
                  <a:ext uri="{FF2B5EF4-FFF2-40B4-BE49-F238E27FC236}">
                    <a16:creationId xmlns:a16="http://schemas.microsoft.com/office/drawing/2014/main" id="{3D201513-CF8B-7844-88F3-564549F8F06D}"/>
                  </a:ext>
                </a:extLst>
              </p:cNvPr>
              <p:cNvCxnSpPr>
                <a:cxnSpLocks/>
              </p:cNvCxnSpPr>
              <p:nvPr/>
            </p:nvCxnSpPr>
            <p:spPr>
              <a:xfrm flipV="1">
                <a:off x="1997736"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1" name="Google Shape;321;p1">
                <a:extLst>
                  <a:ext uri="{FF2B5EF4-FFF2-40B4-BE49-F238E27FC236}">
                    <a16:creationId xmlns:a16="http://schemas.microsoft.com/office/drawing/2014/main" id="{BD63EE45-8676-194E-9519-8BEBD9A9A22C}"/>
                  </a:ext>
                </a:extLst>
              </p:cNvPr>
              <p:cNvCxnSpPr>
                <a:cxnSpLocks/>
              </p:cNvCxnSpPr>
              <p:nvPr/>
            </p:nvCxnSpPr>
            <p:spPr>
              <a:xfrm flipV="1">
                <a:off x="3073702" y="5492934"/>
                <a:ext cx="0" cy="487696"/>
              </a:xfrm>
              <a:prstGeom prst="straightConnector1">
                <a:avLst/>
              </a:prstGeom>
              <a:noFill/>
              <a:ln w="6350" cap="flat" cmpd="sng">
                <a:solidFill>
                  <a:srgbClr val="F9FCF3"/>
                </a:solidFill>
                <a:prstDash val="solid"/>
                <a:miter lim="800000"/>
                <a:headEnd type="none" w="sm" len="sm"/>
                <a:tailEnd type="none" w="med" len="med"/>
              </a:ln>
            </p:spPr>
          </p:cxnSp>
        </p:grpSp>
        <p:grpSp>
          <p:nvGrpSpPr>
            <p:cNvPr id="55" name="Group 54">
              <a:extLst>
                <a:ext uri="{FF2B5EF4-FFF2-40B4-BE49-F238E27FC236}">
                  <a16:creationId xmlns:a16="http://schemas.microsoft.com/office/drawing/2014/main" id="{13FA3911-FF32-AF46-92AB-11A3B5EF1C02}"/>
                </a:ext>
              </a:extLst>
            </p:cNvPr>
            <p:cNvGrpSpPr/>
            <p:nvPr/>
          </p:nvGrpSpPr>
          <p:grpSpPr>
            <a:xfrm>
              <a:off x="1716963" y="4837876"/>
              <a:ext cx="2109127" cy="338551"/>
              <a:chOff x="1713970" y="5492934"/>
              <a:chExt cx="2109127" cy="487696"/>
            </a:xfrm>
          </p:grpSpPr>
          <p:cxnSp>
            <p:nvCxnSpPr>
              <p:cNvPr id="56" name="Google Shape;321;p1">
                <a:extLst>
                  <a:ext uri="{FF2B5EF4-FFF2-40B4-BE49-F238E27FC236}">
                    <a16:creationId xmlns:a16="http://schemas.microsoft.com/office/drawing/2014/main" id="{185FCD14-925B-4146-95E7-E9E693A95BF6}"/>
                  </a:ext>
                </a:extLst>
              </p:cNvPr>
              <p:cNvCxnSpPr>
                <a:cxnSpLocks/>
              </p:cNvCxnSpPr>
              <p:nvPr/>
            </p:nvCxnSpPr>
            <p:spPr>
              <a:xfrm flipV="1">
                <a:off x="1713970"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7" name="Google Shape;321;p1">
                <a:extLst>
                  <a:ext uri="{FF2B5EF4-FFF2-40B4-BE49-F238E27FC236}">
                    <a16:creationId xmlns:a16="http://schemas.microsoft.com/office/drawing/2014/main" id="{81FF4068-CC91-F84E-87C7-DAE12DF3A39F}"/>
                  </a:ext>
                </a:extLst>
              </p:cNvPr>
              <p:cNvCxnSpPr>
                <a:cxnSpLocks/>
              </p:cNvCxnSpPr>
              <p:nvPr/>
            </p:nvCxnSpPr>
            <p:spPr>
              <a:xfrm flipV="1">
                <a:off x="2768533"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8" name="Google Shape;321;p1">
                <a:extLst>
                  <a:ext uri="{FF2B5EF4-FFF2-40B4-BE49-F238E27FC236}">
                    <a16:creationId xmlns:a16="http://schemas.microsoft.com/office/drawing/2014/main" id="{604780D9-BBE4-9B48-B543-A670EEC75E74}"/>
                  </a:ext>
                </a:extLst>
              </p:cNvPr>
              <p:cNvCxnSpPr>
                <a:cxnSpLocks/>
              </p:cNvCxnSpPr>
              <p:nvPr/>
            </p:nvCxnSpPr>
            <p:spPr>
              <a:xfrm flipV="1">
                <a:off x="3823097" y="5492934"/>
                <a:ext cx="0" cy="487696"/>
              </a:xfrm>
              <a:prstGeom prst="straightConnector1">
                <a:avLst/>
              </a:prstGeom>
              <a:noFill/>
              <a:ln w="6350" cap="flat" cmpd="sng">
                <a:solidFill>
                  <a:srgbClr val="F9FCF3"/>
                </a:solidFill>
                <a:prstDash val="solid"/>
                <a:miter lim="800000"/>
                <a:headEnd type="none" w="sm" len="sm"/>
                <a:tailEnd type="none" w="med" len="med"/>
              </a:ln>
            </p:spPr>
          </p:cxnSp>
        </p:grpSp>
      </p:grpSp>
      <p:grpSp>
        <p:nvGrpSpPr>
          <p:cNvPr id="54" name="Group 53">
            <a:extLst>
              <a:ext uri="{FF2B5EF4-FFF2-40B4-BE49-F238E27FC236}">
                <a16:creationId xmlns:a16="http://schemas.microsoft.com/office/drawing/2014/main" id="{E69A80D6-0AC4-9642-A6C8-A34F57322F65}"/>
              </a:ext>
            </a:extLst>
          </p:cNvPr>
          <p:cNvGrpSpPr/>
          <p:nvPr/>
        </p:nvGrpSpPr>
        <p:grpSpPr>
          <a:xfrm>
            <a:off x="7670294" y="4431294"/>
            <a:ext cx="2951179" cy="1565972"/>
            <a:chOff x="7670294" y="4431294"/>
            <a:chExt cx="2951179" cy="1565972"/>
          </a:xfrm>
        </p:grpSpPr>
        <p:sp>
          <p:nvSpPr>
            <p:cNvPr id="59" name="Google Shape;269;p1">
              <a:extLst>
                <a:ext uri="{FF2B5EF4-FFF2-40B4-BE49-F238E27FC236}">
                  <a16:creationId xmlns:a16="http://schemas.microsoft.com/office/drawing/2014/main" id="{135E34F7-8597-8B40-8F95-FAED39FD0004}"/>
                </a:ext>
              </a:extLst>
            </p:cNvPr>
            <p:cNvSpPr/>
            <p:nvPr/>
          </p:nvSpPr>
          <p:spPr>
            <a:xfrm>
              <a:off x="9389691" y="4431294"/>
              <a:ext cx="1231782" cy="338554"/>
            </a:xfrm>
            <a:prstGeom prst="rect">
              <a:avLst/>
            </a:prstGeom>
            <a:noFill/>
            <a:ln>
              <a:noFill/>
            </a:ln>
          </p:spPr>
          <p:txBody>
            <a:bodyPr spcFirstLastPara="1" wrap="square" lIns="0" tIns="0" rIns="0" bIns="0" anchor="b" anchorCtr="0">
              <a:spAutoFit/>
            </a:bodyPr>
            <a:lstStyle/>
            <a:p>
              <a:pPr lvl="0" algn="ctr"/>
              <a:r>
                <a:rPr lang="en-GB" sz="1100" dirty="0">
                  <a:solidFill>
                    <a:schemeClr val="bg1"/>
                  </a:solidFill>
                  <a:ea typeface="Roboto"/>
                  <a:cs typeface="Roboto"/>
                  <a:sym typeface="Roboto"/>
                </a:rPr>
                <a:t>Volunteer instead of donating?</a:t>
              </a:r>
            </a:p>
          </p:txBody>
        </p:sp>
        <p:sp>
          <p:nvSpPr>
            <p:cNvPr id="60" name="Google Shape;272;p1">
              <a:extLst>
                <a:ext uri="{FF2B5EF4-FFF2-40B4-BE49-F238E27FC236}">
                  <a16:creationId xmlns:a16="http://schemas.microsoft.com/office/drawing/2014/main" id="{B49A02B7-F782-C340-B3E2-D64C3E300CE5}"/>
                </a:ext>
              </a:extLst>
            </p:cNvPr>
            <p:cNvSpPr/>
            <p:nvPr/>
          </p:nvSpPr>
          <p:spPr>
            <a:xfrm>
              <a:off x="7670294" y="5602089"/>
              <a:ext cx="1299296" cy="338554"/>
            </a:xfrm>
            <a:prstGeom prst="rect">
              <a:avLst/>
            </a:prstGeom>
            <a:noFill/>
            <a:ln>
              <a:noFill/>
            </a:ln>
          </p:spPr>
          <p:txBody>
            <a:bodyPr spcFirstLastPara="1" wrap="square" lIns="0" tIns="0" rIns="0" bIns="0" anchor="t" anchorCtr="0">
              <a:spAutoFit/>
            </a:bodyPr>
            <a:lstStyle/>
            <a:p>
              <a:pPr lvl="0" algn="ctr"/>
              <a:r>
                <a:rPr lang="en-GB" sz="1100" dirty="0">
                  <a:solidFill>
                    <a:schemeClr val="bg1"/>
                  </a:solidFill>
                  <a:ea typeface="Roboto"/>
                  <a:cs typeface="Roboto"/>
                  <a:sym typeface="Roboto"/>
                </a:rPr>
                <a:t>Payment </a:t>
              </a:r>
              <a:br>
                <a:rPr lang="en-GB" sz="1100" dirty="0">
                  <a:solidFill>
                    <a:schemeClr val="bg1"/>
                  </a:solidFill>
                  <a:ea typeface="Roboto"/>
                  <a:cs typeface="Roboto"/>
                  <a:sym typeface="Roboto"/>
                </a:rPr>
              </a:br>
              <a:r>
                <a:rPr lang="en-GB" sz="1100" dirty="0">
                  <a:solidFill>
                    <a:schemeClr val="bg1"/>
                  </a:solidFill>
                  <a:ea typeface="Roboto"/>
                  <a:cs typeface="Roboto"/>
                  <a:sym typeface="Roboto"/>
                </a:rPr>
                <a:t>failure</a:t>
              </a:r>
            </a:p>
          </p:txBody>
        </p:sp>
        <p:sp>
          <p:nvSpPr>
            <p:cNvPr id="63" name="Google Shape;275;p1">
              <a:extLst>
                <a:ext uri="{FF2B5EF4-FFF2-40B4-BE49-F238E27FC236}">
                  <a16:creationId xmlns:a16="http://schemas.microsoft.com/office/drawing/2014/main" id="{2A5D279A-7A07-C64D-94F2-C4FB9F2546BB}"/>
                </a:ext>
              </a:extLst>
            </p:cNvPr>
            <p:cNvSpPr/>
            <p:nvPr/>
          </p:nvSpPr>
          <p:spPr>
            <a:xfrm>
              <a:off x="8881915" y="5630171"/>
              <a:ext cx="1183204" cy="367095"/>
            </a:xfrm>
            <a:prstGeom prst="rect">
              <a:avLst/>
            </a:prstGeom>
            <a:noFill/>
            <a:ln>
              <a:noFill/>
            </a:ln>
          </p:spPr>
          <p:txBody>
            <a:bodyPr spcFirstLastPara="1" wrap="square" lIns="0" tIns="0" rIns="0" bIns="0" anchor="t" anchorCtr="0">
              <a:noAutofit/>
            </a:bodyPr>
            <a:lstStyle/>
            <a:p>
              <a:pPr marL="0" marR="0" lvl="1" indent="0" algn="ctr" rtl="0">
                <a:lnSpc>
                  <a:spcPct val="80000"/>
                </a:lnSpc>
                <a:spcBef>
                  <a:spcPts val="0"/>
                </a:spcBef>
                <a:spcAft>
                  <a:spcPts val="0"/>
                </a:spcAft>
                <a:buNone/>
              </a:pPr>
              <a:r>
                <a:rPr lang="en-GB" sz="1100" b="0" i="0" u="none" strike="noStrike" cap="none" dirty="0">
                  <a:solidFill>
                    <a:schemeClr val="bg1"/>
                  </a:solidFill>
                  <a:ea typeface="Roboto"/>
                  <a:cs typeface="Roboto"/>
                  <a:sym typeface="Roboto"/>
                </a:rPr>
                <a:t>Re-</a:t>
              </a:r>
              <a:br>
                <a:rPr lang="en-GB" sz="1100" b="0" i="0" u="none" strike="noStrike" cap="none" dirty="0">
                  <a:solidFill>
                    <a:schemeClr val="bg1"/>
                  </a:solidFill>
                  <a:ea typeface="Roboto"/>
                  <a:cs typeface="Roboto"/>
                  <a:sym typeface="Roboto"/>
                </a:rPr>
              </a:br>
              <a:r>
                <a:rPr lang="en-GB" sz="1100" b="0" i="0" u="none" strike="noStrike" cap="none" dirty="0">
                  <a:solidFill>
                    <a:schemeClr val="bg1"/>
                  </a:solidFill>
                  <a:ea typeface="Roboto"/>
                  <a:cs typeface="Roboto"/>
                  <a:sym typeface="Roboto"/>
                </a:rPr>
                <a:t>permission</a:t>
              </a:r>
              <a:endParaRPr sz="1100" dirty="0">
                <a:solidFill>
                  <a:schemeClr val="bg1"/>
                </a:solidFill>
              </a:endParaRPr>
            </a:p>
          </p:txBody>
        </p:sp>
        <p:sp>
          <p:nvSpPr>
            <p:cNvPr id="79" name="Google Shape;267;p1">
              <a:extLst>
                <a:ext uri="{FF2B5EF4-FFF2-40B4-BE49-F238E27FC236}">
                  <a16:creationId xmlns:a16="http://schemas.microsoft.com/office/drawing/2014/main" id="{AA43B387-F891-9D4A-B549-FCF04935976D}"/>
                </a:ext>
              </a:extLst>
            </p:cNvPr>
            <p:cNvSpPr txBox="1"/>
            <p:nvPr/>
          </p:nvSpPr>
          <p:spPr>
            <a:xfrm>
              <a:off x="8166289" y="4431294"/>
              <a:ext cx="1055929" cy="338554"/>
            </a:xfrm>
            <a:prstGeom prst="rect">
              <a:avLst/>
            </a:prstGeom>
            <a:noFill/>
            <a:ln>
              <a:noFill/>
            </a:ln>
          </p:spPr>
          <p:txBody>
            <a:bodyPr spcFirstLastPara="1" wrap="square" lIns="0" tIns="0" rIns="0" bIns="0" anchor="b" anchorCtr="0">
              <a:spAutoFit/>
            </a:bodyPr>
            <a:lstStyle/>
            <a:p>
              <a:pPr lvl="0" algn="ctr"/>
              <a:r>
                <a:rPr lang="en-GB" sz="1100" dirty="0">
                  <a:solidFill>
                    <a:schemeClr val="bg1"/>
                  </a:solidFill>
                  <a:ea typeface="Roboto"/>
                  <a:cs typeface="Roboto"/>
                  <a:sym typeface="Roboto"/>
                </a:rPr>
                <a:t>Cancelled, still emailable</a:t>
              </a:r>
            </a:p>
          </p:txBody>
        </p:sp>
        <p:cxnSp>
          <p:nvCxnSpPr>
            <p:cNvPr id="80" name="Google Shape;321;p1">
              <a:extLst>
                <a:ext uri="{FF2B5EF4-FFF2-40B4-BE49-F238E27FC236}">
                  <a16:creationId xmlns:a16="http://schemas.microsoft.com/office/drawing/2014/main" id="{6AD9F16B-BAB1-B64F-AA47-8958308A589C}"/>
                </a:ext>
              </a:extLst>
            </p:cNvPr>
            <p:cNvCxnSpPr>
              <a:cxnSpLocks/>
            </p:cNvCxnSpPr>
            <p:nvPr/>
          </p:nvCxnSpPr>
          <p:spPr>
            <a:xfrm flipV="1">
              <a:off x="8694254" y="4835243"/>
              <a:ext cx="0" cy="338551"/>
            </a:xfrm>
            <a:prstGeom prst="straightConnector1">
              <a:avLst/>
            </a:prstGeom>
            <a:noFill/>
            <a:ln w="6350" cap="flat" cmpd="sng">
              <a:solidFill>
                <a:srgbClr val="F9FCF3"/>
              </a:solidFill>
              <a:prstDash val="solid"/>
              <a:miter lim="800000"/>
              <a:headEnd type="none" w="sm" len="sm"/>
              <a:tailEnd type="none" w="med" len="med"/>
            </a:ln>
          </p:spPr>
        </p:cxnSp>
        <p:cxnSp>
          <p:nvCxnSpPr>
            <p:cNvPr id="81" name="Google Shape;321;p1">
              <a:extLst>
                <a:ext uri="{FF2B5EF4-FFF2-40B4-BE49-F238E27FC236}">
                  <a16:creationId xmlns:a16="http://schemas.microsoft.com/office/drawing/2014/main" id="{BD94EB95-0A95-204F-8104-E9FD02B016E3}"/>
                </a:ext>
              </a:extLst>
            </p:cNvPr>
            <p:cNvCxnSpPr>
              <a:cxnSpLocks/>
            </p:cNvCxnSpPr>
            <p:nvPr/>
          </p:nvCxnSpPr>
          <p:spPr>
            <a:xfrm flipV="1">
              <a:off x="9889049" y="4835243"/>
              <a:ext cx="0" cy="338551"/>
            </a:xfrm>
            <a:prstGeom prst="straightConnector1">
              <a:avLst/>
            </a:prstGeom>
            <a:noFill/>
            <a:ln w="6350" cap="flat" cmpd="sng">
              <a:solidFill>
                <a:srgbClr val="F9FCF3"/>
              </a:solidFill>
              <a:prstDash val="solid"/>
              <a:miter lim="800000"/>
              <a:headEnd type="none" w="sm" len="sm"/>
              <a:tailEnd type="none" w="med" len="med"/>
            </a:ln>
          </p:spPr>
        </p:cxnSp>
        <p:cxnSp>
          <p:nvCxnSpPr>
            <p:cNvPr id="82" name="Google Shape;321;p1">
              <a:extLst>
                <a:ext uri="{FF2B5EF4-FFF2-40B4-BE49-F238E27FC236}">
                  <a16:creationId xmlns:a16="http://schemas.microsoft.com/office/drawing/2014/main" id="{8684D9D1-6E6F-FC4C-AF43-626EF52D2D8A}"/>
                </a:ext>
              </a:extLst>
            </p:cNvPr>
            <p:cNvCxnSpPr>
              <a:cxnSpLocks/>
            </p:cNvCxnSpPr>
            <p:nvPr/>
          </p:nvCxnSpPr>
          <p:spPr>
            <a:xfrm flipV="1">
              <a:off x="8319942" y="5189488"/>
              <a:ext cx="0" cy="338551"/>
            </a:xfrm>
            <a:prstGeom prst="straightConnector1">
              <a:avLst/>
            </a:prstGeom>
            <a:noFill/>
            <a:ln w="6350" cap="flat" cmpd="sng">
              <a:solidFill>
                <a:srgbClr val="F9FCF3"/>
              </a:solidFill>
              <a:prstDash val="solid"/>
              <a:miter lim="800000"/>
              <a:headEnd type="none" w="sm" len="sm"/>
              <a:tailEnd type="none" w="med" len="med"/>
            </a:ln>
          </p:spPr>
        </p:cxnSp>
        <p:cxnSp>
          <p:nvCxnSpPr>
            <p:cNvPr id="83" name="Google Shape;321;p1">
              <a:extLst>
                <a:ext uri="{FF2B5EF4-FFF2-40B4-BE49-F238E27FC236}">
                  <a16:creationId xmlns:a16="http://schemas.microsoft.com/office/drawing/2014/main" id="{7F58BF4B-F0BE-9B4A-A709-32EEAA8304F0}"/>
                </a:ext>
              </a:extLst>
            </p:cNvPr>
            <p:cNvCxnSpPr>
              <a:cxnSpLocks/>
            </p:cNvCxnSpPr>
            <p:nvPr/>
          </p:nvCxnSpPr>
          <p:spPr>
            <a:xfrm flipV="1">
              <a:off x="9464058" y="5189488"/>
              <a:ext cx="0" cy="338551"/>
            </a:xfrm>
            <a:prstGeom prst="straightConnector1">
              <a:avLst/>
            </a:prstGeom>
            <a:noFill/>
            <a:ln w="6350" cap="flat" cmpd="sng">
              <a:solidFill>
                <a:srgbClr val="F9FCF3"/>
              </a:solidFill>
              <a:prstDash val="solid"/>
              <a:miter lim="800000"/>
              <a:headEnd type="none" w="sm" len="sm"/>
              <a:tailEnd type="none" w="med" len="med"/>
            </a:ln>
          </p:spPr>
        </p:cxnSp>
      </p:grpSp>
      <p:grpSp>
        <p:nvGrpSpPr>
          <p:cNvPr id="11" name="Group 10">
            <a:extLst>
              <a:ext uri="{FF2B5EF4-FFF2-40B4-BE49-F238E27FC236}">
                <a16:creationId xmlns:a16="http://schemas.microsoft.com/office/drawing/2014/main" id="{9FD03534-E36E-8D48-BC56-4DCD34F620EB}"/>
              </a:ext>
            </a:extLst>
          </p:cNvPr>
          <p:cNvGrpSpPr/>
          <p:nvPr/>
        </p:nvGrpSpPr>
        <p:grpSpPr>
          <a:xfrm>
            <a:off x="1338160" y="1702853"/>
            <a:ext cx="4490727" cy="2120466"/>
            <a:chOff x="1338160" y="1702853"/>
            <a:chExt cx="4490727" cy="2120466"/>
          </a:xfrm>
        </p:grpSpPr>
        <p:sp>
          <p:nvSpPr>
            <p:cNvPr id="66" name="Google Shape;278;p1">
              <a:extLst>
                <a:ext uri="{FF2B5EF4-FFF2-40B4-BE49-F238E27FC236}">
                  <a16:creationId xmlns:a16="http://schemas.microsoft.com/office/drawing/2014/main" id="{E166A813-F40B-D440-8F5C-12D28C46F549}"/>
                </a:ext>
              </a:extLst>
            </p:cNvPr>
            <p:cNvSpPr/>
            <p:nvPr/>
          </p:nvSpPr>
          <p:spPr>
            <a:xfrm>
              <a:off x="1631436" y="3561749"/>
              <a:ext cx="2495616"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Paid media exclusion / optimisation</a:t>
              </a:r>
            </a:p>
          </p:txBody>
        </p:sp>
        <p:sp>
          <p:nvSpPr>
            <p:cNvPr id="67" name="Google Shape;281;p1">
              <a:extLst>
                <a:ext uri="{FF2B5EF4-FFF2-40B4-BE49-F238E27FC236}">
                  <a16:creationId xmlns:a16="http://schemas.microsoft.com/office/drawing/2014/main" id="{6F9BE351-5CEF-8A4E-8DE3-88C9E7165041}"/>
                </a:ext>
              </a:extLst>
            </p:cNvPr>
            <p:cNvSpPr/>
            <p:nvPr/>
          </p:nvSpPr>
          <p:spPr>
            <a:xfrm>
              <a:off x="1892725" y="3251933"/>
              <a:ext cx="2234324"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NPS &amp; refer-a-friend </a:t>
              </a:r>
            </a:p>
          </p:txBody>
        </p:sp>
        <p:sp>
          <p:nvSpPr>
            <p:cNvPr id="68" name="Google Shape;284;p1">
              <a:extLst>
                <a:ext uri="{FF2B5EF4-FFF2-40B4-BE49-F238E27FC236}">
                  <a16:creationId xmlns:a16="http://schemas.microsoft.com/office/drawing/2014/main" id="{CB751870-29F5-F047-B30F-B90DE197F0D9}"/>
                </a:ext>
              </a:extLst>
            </p:cNvPr>
            <p:cNvSpPr/>
            <p:nvPr/>
          </p:nvSpPr>
          <p:spPr>
            <a:xfrm>
              <a:off x="2438400" y="2942117"/>
              <a:ext cx="1688650"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Legacy</a:t>
              </a:r>
            </a:p>
          </p:txBody>
        </p:sp>
        <p:sp>
          <p:nvSpPr>
            <p:cNvPr id="69" name="Google Shape;287;p1">
              <a:extLst>
                <a:ext uri="{FF2B5EF4-FFF2-40B4-BE49-F238E27FC236}">
                  <a16:creationId xmlns:a16="http://schemas.microsoft.com/office/drawing/2014/main" id="{32D4819A-0C16-6D43-B6A4-673C3DE1558D}"/>
                </a:ext>
              </a:extLst>
            </p:cNvPr>
            <p:cNvSpPr/>
            <p:nvPr/>
          </p:nvSpPr>
          <p:spPr>
            <a:xfrm>
              <a:off x="1631435" y="2632301"/>
              <a:ext cx="2495614"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Credit card expiry</a:t>
              </a:r>
            </a:p>
          </p:txBody>
        </p:sp>
        <p:sp>
          <p:nvSpPr>
            <p:cNvPr id="70" name="Google Shape;290;p1">
              <a:extLst>
                <a:ext uri="{FF2B5EF4-FFF2-40B4-BE49-F238E27FC236}">
                  <a16:creationId xmlns:a16="http://schemas.microsoft.com/office/drawing/2014/main" id="{C0D39D4F-739A-BC41-9B6F-7A8D47206B72}"/>
                </a:ext>
              </a:extLst>
            </p:cNvPr>
            <p:cNvSpPr/>
            <p:nvPr/>
          </p:nvSpPr>
          <p:spPr>
            <a:xfrm>
              <a:off x="1570523" y="2322485"/>
              <a:ext cx="2556528"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Tax refund automation</a:t>
              </a:r>
            </a:p>
          </p:txBody>
        </p:sp>
        <p:sp>
          <p:nvSpPr>
            <p:cNvPr id="71" name="Google Shape;293;p1">
              <a:extLst>
                <a:ext uri="{FF2B5EF4-FFF2-40B4-BE49-F238E27FC236}">
                  <a16:creationId xmlns:a16="http://schemas.microsoft.com/office/drawing/2014/main" id="{D0EAF752-C6B6-D64A-A391-4F1E8AEC212E}"/>
                </a:ext>
              </a:extLst>
            </p:cNvPr>
            <p:cNvSpPr/>
            <p:nvPr/>
          </p:nvSpPr>
          <p:spPr>
            <a:xfrm>
              <a:off x="1338160" y="2012669"/>
              <a:ext cx="2806997" cy="430847"/>
            </a:xfrm>
            <a:prstGeom prst="rect">
              <a:avLst/>
            </a:prstGeom>
            <a:noFill/>
            <a:ln>
              <a:noFill/>
            </a:ln>
          </p:spPr>
          <p:txBody>
            <a:bodyPr spcFirstLastPara="1" wrap="square" lIns="91425" tIns="45700" rIns="48000" bIns="45700" anchor="t" anchorCtr="0">
              <a:spAutoFit/>
            </a:bodyPr>
            <a:lstStyle/>
            <a:p>
              <a:pPr algn="r"/>
              <a:r>
                <a:rPr lang="en-GB" sz="1100" dirty="0">
                  <a:solidFill>
                    <a:schemeClr val="bg1"/>
                  </a:solidFill>
                  <a:ea typeface="Roboto"/>
                  <a:cs typeface="Roboto"/>
                  <a:sym typeface="Roboto"/>
                </a:rPr>
                <a:t>Sign-up / one-off donation anniversary</a:t>
              </a:r>
            </a:p>
            <a:p>
              <a:pPr lvl="0" algn="r"/>
              <a:endParaRPr sz="1100" dirty="0">
                <a:solidFill>
                  <a:schemeClr val="bg1"/>
                </a:solidFill>
              </a:endParaRPr>
            </a:p>
          </p:txBody>
        </p:sp>
        <p:sp>
          <p:nvSpPr>
            <p:cNvPr id="72" name="Google Shape;296;p1">
              <a:extLst>
                <a:ext uri="{FF2B5EF4-FFF2-40B4-BE49-F238E27FC236}">
                  <a16:creationId xmlns:a16="http://schemas.microsoft.com/office/drawing/2014/main" id="{C4394AC7-B14E-FB4B-8A90-28E9D2AFFC17}"/>
                </a:ext>
              </a:extLst>
            </p:cNvPr>
            <p:cNvSpPr/>
            <p:nvPr/>
          </p:nvSpPr>
          <p:spPr>
            <a:xfrm>
              <a:off x="1631435" y="1702853"/>
              <a:ext cx="2495615"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dirty="0">
                  <a:solidFill>
                    <a:schemeClr val="bg1"/>
                  </a:solidFill>
                  <a:ea typeface="Roboto"/>
                  <a:cs typeface="Roboto"/>
                  <a:sym typeface="Roboto"/>
                </a:rPr>
                <a:t>Birthday – wish for donations</a:t>
              </a:r>
              <a:endParaRPr sz="1100" dirty="0">
                <a:solidFill>
                  <a:schemeClr val="bg1"/>
                </a:solidFill>
              </a:endParaRPr>
            </a:p>
          </p:txBody>
        </p:sp>
        <p:cxnSp>
          <p:nvCxnSpPr>
            <p:cNvPr id="88" name="Google Shape;321;p1">
              <a:extLst>
                <a:ext uri="{FF2B5EF4-FFF2-40B4-BE49-F238E27FC236}">
                  <a16:creationId xmlns:a16="http://schemas.microsoft.com/office/drawing/2014/main" id="{9069C85F-500C-2C48-9692-19CED82A0FDD}"/>
                </a:ext>
              </a:extLst>
            </p:cNvPr>
            <p:cNvCxnSpPr>
              <a:cxnSpLocks/>
            </p:cNvCxnSpPr>
            <p:nvPr/>
          </p:nvCxnSpPr>
          <p:spPr>
            <a:xfrm>
              <a:off x="4158866" y="3683178"/>
              <a:ext cx="346279" cy="0"/>
            </a:xfrm>
            <a:prstGeom prst="straightConnector1">
              <a:avLst/>
            </a:prstGeom>
            <a:noFill/>
            <a:ln w="6350" cap="flat" cmpd="sng">
              <a:solidFill>
                <a:srgbClr val="F9FCF3"/>
              </a:solidFill>
              <a:prstDash val="solid"/>
              <a:miter lim="800000"/>
              <a:headEnd type="none" w="sm" len="sm"/>
              <a:tailEnd type="none" w="med" len="med"/>
            </a:ln>
          </p:spPr>
        </p:cxnSp>
        <p:cxnSp>
          <p:nvCxnSpPr>
            <p:cNvPr id="89" name="Google Shape;321;p1">
              <a:extLst>
                <a:ext uri="{FF2B5EF4-FFF2-40B4-BE49-F238E27FC236}">
                  <a16:creationId xmlns:a16="http://schemas.microsoft.com/office/drawing/2014/main" id="{F13260D7-6D46-8245-A1F6-E713C8433717}"/>
                </a:ext>
              </a:extLst>
            </p:cNvPr>
            <p:cNvCxnSpPr>
              <a:cxnSpLocks/>
            </p:cNvCxnSpPr>
            <p:nvPr/>
          </p:nvCxnSpPr>
          <p:spPr>
            <a:xfrm>
              <a:off x="4158866" y="3375532"/>
              <a:ext cx="346279" cy="1"/>
            </a:xfrm>
            <a:prstGeom prst="straightConnector1">
              <a:avLst/>
            </a:prstGeom>
            <a:noFill/>
            <a:ln w="6350" cap="flat" cmpd="sng">
              <a:solidFill>
                <a:srgbClr val="F9FCF3"/>
              </a:solidFill>
              <a:prstDash val="solid"/>
              <a:miter lim="800000"/>
              <a:headEnd type="none" w="sm" len="sm"/>
              <a:tailEnd type="none" w="med" len="med"/>
            </a:ln>
          </p:spPr>
        </p:cxnSp>
        <p:cxnSp>
          <p:nvCxnSpPr>
            <p:cNvPr id="90" name="Google Shape;321;p1">
              <a:extLst>
                <a:ext uri="{FF2B5EF4-FFF2-40B4-BE49-F238E27FC236}">
                  <a16:creationId xmlns:a16="http://schemas.microsoft.com/office/drawing/2014/main" id="{24C701FB-410B-2849-B213-EC0B1E0A317A}"/>
                </a:ext>
              </a:extLst>
            </p:cNvPr>
            <p:cNvCxnSpPr>
              <a:cxnSpLocks/>
            </p:cNvCxnSpPr>
            <p:nvPr/>
          </p:nvCxnSpPr>
          <p:spPr>
            <a:xfrm flipV="1">
              <a:off x="4158866" y="3067888"/>
              <a:ext cx="417344" cy="1"/>
            </a:xfrm>
            <a:prstGeom prst="straightConnector1">
              <a:avLst/>
            </a:prstGeom>
            <a:noFill/>
            <a:ln w="6350" cap="flat" cmpd="sng">
              <a:solidFill>
                <a:srgbClr val="F9FCF3"/>
              </a:solidFill>
              <a:prstDash val="solid"/>
              <a:miter lim="800000"/>
              <a:headEnd type="none" w="sm" len="sm"/>
              <a:tailEnd type="none" w="med" len="med"/>
            </a:ln>
          </p:spPr>
        </p:cxnSp>
        <p:cxnSp>
          <p:nvCxnSpPr>
            <p:cNvPr id="91" name="Google Shape;321;p1">
              <a:extLst>
                <a:ext uri="{FF2B5EF4-FFF2-40B4-BE49-F238E27FC236}">
                  <a16:creationId xmlns:a16="http://schemas.microsoft.com/office/drawing/2014/main" id="{D78676A3-809F-1F41-A8A5-43BAF42E8C28}"/>
                </a:ext>
              </a:extLst>
            </p:cNvPr>
            <p:cNvCxnSpPr>
              <a:cxnSpLocks/>
            </p:cNvCxnSpPr>
            <p:nvPr/>
          </p:nvCxnSpPr>
          <p:spPr>
            <a:xfrm flipV="1">
              <a:off x="4158866" y="2760241"/>
              <a:ext cx="533724" cy="1"/>
            </a:xfrm>
            <a:prstGeom prst="straightConnector1">
              <a:avLst/>
            </a:prstGeom>
            <a:noFill/>
            <a:ln w="6350" cap="flat" cmpd="sng">
              <a:solidFill>
                <a:srgbClr val="F9FCF3"/>
              </a:solidFill>
              <a:prstDash val="solid"/>
              <a:miter lim="800000"/>
              <a:headEnd type="none" w="sm" len="sm"/>
              <a:tailEnd type="none" w="med" len="med"/>
            </a:ln>
          </p:spPr>
        </p:cxnSp>
        <p:cxnSp>
          <p:nvCxnSpPr>
            <p:cNvPr id="92" name="Google Shape;321;p1">
              <a:extLst>
                <a:ext uri="{FF2B5EF4-FFF2-40B4-BE49-F238E27FC236}">
                  <a16:creationId xmlns:a16="http://schemas.microsoft.com/office/drawing/2014/main" id="{778C5D3E-2F84-0B46-B4D2-2F492804846A}"/>
                </a:ext>
              </a:extLst>
            </p:cNvPr>
            <p:cNvCxnSpPr>
              <a:cxnSpLocks/>
            </p:cNvCxnSpPr>
            <p:nvPr/>
          </p:nvCxnSpPr>
          <p:spPr>
            <a:xfrm flipV="1">
              <a:off x="4158866" y="2452595"/>
              <a:ext cx="761096" cy="1"/>
            </a:xfrm>
            <a:prstGeom prst="straightConnector1">
              <a:avLst/>
            </a:prstGeom>
            <a:noFill/>
            <a:ln w="6350" cap="flat" cmpd="sng">
              <a:solidFill>
                <a:srgbClr val="F9FCF3"/>
              </a:solidFill>
              <a:prstDash val="solid"/>
              <a:miter lim="800000"/>
              <a:headEnd type="none" w="sm" len="sm"/>
              <a:tailEnd type="none" w="med" len="med"/>
            </a:ln>
          </p:spPr>
        </p:cxnSp>
        <p:cxnSp>
          <p:nvCxnSpPr>
            <p:cNvPr id="93" name="Google Shape;321;p1">
              <a:extLst>
                <a:ext uri="{FF2B5EF4-FFF2-40B4-BE49-F238E27FC236}">
                  <a16:creationId xmlns:a16="http://schemas.microsoft.com/office/drawing/2014/main" id="{96888593-C47C-1F40-8F0A-9A3EFE7B8303}"/>
                </a:ext>
              </a:extLst>
            </p:cNvPr>
            <p:cNvCxnSpPr>
              <a:cxnSpLocks/>
            </p:cNvCxnSpPr>
            <p:nvPr/>
          </p:nvCxnSpPr>
          <p:spPr>
            <a:xfrm flipV="1">
              <a:off x="4158866" y="2144950"/>
              <a:ext cx="1124334" cy="1"/>
            </a:xfrm>
            <a:prstGeom prst="straightConnector1">
              <a:avLst/>
            </a:prstGeom>
            <a:noFill/>
            <a:ln w="6350" cap="flat" cmpd="sng">
              <a:solidFill>
                <a:srgbClr val="F9FCF3"/>
              </a:solidFill>
              <a:prstDash val="solid"/>
              <a:miter lim="800000"/>
              <a:headEnd type="none" w="sm" len="sm"/>
              <a:tailEnd type="none" w="med" len="med"/>
            </a:ln>
          </p:spPr>
        </p:cxnSp>
        <p:cxnSp>
          <p:nvCxnSpPr>
            <p:cNvPr id="94" name="Google Shape;321;p1">
              <a:extLst>
                <a:ext uri="{FF2B5EF4-FFF2-40B4-BE49-F238E27FC236}">
                  <a16:creationId xmlns:a16="http://schemas.microsoft.com/office/drawing/2014/main" id="{FA33786B-AE6B-7048-8F3A-4982FE9938FF}"/>
                </a:ext>
              </a:extLst>
            </p:cNvPr>
            <p:cNvCxnSpPr>
              <a:cxnSpLocks/>
            </p:cNvCxnSpPr>
            <p:nvPr/>
          </p:nvCxnSpPr>
          <p:spPr>
            <a:xfrm flipV="1">
              <a:off x="4158866" y="1837303"/>
              <a:ext cx="1670021" cy="1"/>
            </a:xfrm>
            <a:prstGeom prst="straightConnector1">
              <a:avLst/>
            </a:prstGeom>
            <a:noFill/>
            <a:ln w="6350" cap="flat" cmpd="sng">
              <a:solidFill>
                <a:srgbClr val="F9FCF3"/>
              </a:solidFill>
              <a:prstDash val="solid"/>
              <a:miter lim="800000"/>
              <a:headEnd type="none" w="sm" len="sm"/>
              <a:tailEnd type="none" w="med" len="med"/>
            </a:ln>
          </p:spPr>
        </p:cxnSp>
      </p:grpSp>
      <p:grpSp>
        <p:nvGrpSpPr>
          <p:cNvPr id="4" name="Group 3">
            <a:extLst>
              <a:ext uri="{FF2B5EF4-FFF2-40B4-BE49-F238E27FC236}">
                <a16:creationId xmlns:a16="http://schemas.microsoft.com/office/drawing/2014/main" id="{652D85CE-E544-464F-AF27-EE0D6D612484}"/>
              </a:ext>
            </a:extLst>
          </p:cNvPr>
          <p:cNvGrpSpPr/>
          <p:nvPr/>
        </p:nvGrpSpPr>
        <p:grpSpPr>
          <a:xfrm>
            <a:off x="6382530" y="1699768"/>
            <a:ext cx="4472704" cy="1819560"/>
            <a:chOff x="6382530" y="1699768"/>
            <a:chExt cx="4472704" cy="1819560"/>
          </a:xfrm>
        </p:grpSpPr>
        <p:sp>
          <p:nvSpPr>
            <p:cNvPr id="73" name="Google Shape;299;p1">
              <a:extLst>
                <a:ext uri="{FF2B5EF4-FFF2-40B4-BE49-F238E27FC236}">
                  <a16:creationId xmlns:a16="http://schemas.microsoft.com/office/drawing/2014/main" id="{0FE59414-4992-8B44-B66B-083109A6B556}"/>
                </a:ext>
              </a:extLst>
            </p:cNvPr>
            <p:cNvSpPr/>
            <p:nvPr/>
          </p:nvSpPr>
          <p:spPr>
            <a:xfrm>
              <a:off x="8086693" y="1699768"/>
              <a:ext cx="2722102" cy="261570"/>
            </a:xfrm>
            <a:prstGeom prst="rect">
              <a:avLst/>
            </a:prstGeom>
            <a:noFill/>
            <a:ln>
              <a:noFill/>
            </a:ln>
          </p:spPr>
          <p:txBody>
            <a:bodyPr spcFirstLastPara="1" wrap="square" lIns="48000" tIns="45700" rIns="0" bIns="45700" anchor="t" anchorCtr="0">
              <a:spAutoFit/>
            </a:bodyPr>
            <a:lstStyle/>
            <a:p>
              <a:r>
                <a:rPr lang="en-GB" sz="1100" dirty="0">
                  <a:solidFill>
                    <a:schemeClr val="bg1"/>
                  </a:solidFill>
                  <a:ea typeface="Roboto"/>
                  <a:cs typeface="Roboto"/>
                  <a:sym typeface="Roboto"/>
                </a:rPr>
                <a:t>Change payment - PayPal to direct debit</a:t>
              </a:r>
            </a:p>
          </p:txBody>
        </p:sp>
        <p:sp>
          <p:nvSpPr>
            <p:cNvPr id="74" name="Google Shape;302;p1">
              <a:extLst>
                <a:ext uri="{FF2B5EF4-FFF2-40B4-BE49-F238E27FC236}">
                  <a16:creationId xmlns:a16="http://schemas.microsoft.com/office/drawing/2014/main" id="{B669D961-3C8D-B046-97E1-6DF5D5D14A10}"/>
                </a:ext>
              </a:extLst>
            </p:cNvPr>
            <p:cNvSpPr/>
            <p:nvPr/>
          </p:nvSpPr>
          <p:spPr>
            <a:xfrm>
              <a:off x="8094766" y="3257758"/>
              <a:ext cx="2526711"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Profile / family survey</a:t>
              </a:r>
            </a:p>
          </p:txBody>
        </p:sp>
        <p:sp>
          <p:nvSpPr>
            <p:cNvPr id="75" name="Google Shape;305;p1">
              <a:extLst>
                <a:ext uri="{FF2B5EF4-FFF2-40B4-BE49-F238E27FC236}">
                  <a16:creationId xmlns:a16="http://schemas.microsoft.com/office/drawing/2014/main" id="{C36B9DB8-3D49-8F40-9CE4-7DE19B3635CF}"/>
                </a:ext>
              </a:extLst>
            </p:cNvPr>
            <p:cNvSpPr/>
            <p:nvPr/>
          </p:nvSpPr>
          <p:spPr>
            <a:xfrm>
              <a:off x="8085715" y="2946160"/>
              <a:ext cx="2769519" cy="261570"/>
            </a:xfrm>
            <a:prstGeom prst="rect">
              <a:avLst/>
            </a:prstGeom>
            <a:noFill/>
            <a:ln>
              <a:noFill/>
            </a:ln>
          </p:spPr>
          <p:txBody>
            <a:bodyPr spcFirstLastPara="1" wrap="square" lIns="48000" tIns="45700" rIns="0" bIns="45700" anchor="t" anchorCtr="0">
              <a:spAutoFit/>
            </a:bodyPr>
            <a:lstStyle/>
            <a:p>
              <a:r>
                <a:rPr lang="en-GB" sz="1100" dirty="0">
                  <a:solidFill>
                    <a:schemeClr val="bg1"/>
                  </a:solidFill>
                  <a:ea typeface="Roboto"/>
                  <a:cs typeface="Roboto"/>
                  <a:sym typeface="Roboto"/>
                </a:rPr>
                <a:t>What was your money spent on?</a:t>
              </a:r>
            </a:p>
          </p:txBody>
        </p:sp>
        <p:sp>
          <p:nvSpPr>
            <p:cNvPr id="76" name="Google Shape;308;p1">
              <a:extLst>
                <a:ext uri="{FF2B5EF4-FFF2-40B4-BE49-F238E27FC236}">
                  <a16:creationId xmlns:a16="http://schemas.microsoft.com/office/drawing/2014/main" id="{EDDF2772-6C3A-BD42-A1D0-B47ED29A904F}"/>
                </a:ext>
              </a:extLst>
            </p:cNvPr>
            <p:cNvSpPr/>
            <p:nvPr/>
          </p:nvSpPr>
          <p:spPr>
            <a:xfrm>
              <a:off x="8097405" y="2634562"/>
              <a:ext cx="1728417"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Gift aid reminder</a:t>
              </a:r>
            </a:p>
          </p:txBody>
        </p:sp>
        <p:sp>
          <p:nvSpPr>
            <p:cNvPr id="77" name="Google Shape;311;p1">
              <a:extLst>
                <a:ext uri="{FF2B5EF4-FFF2-40B4-BE49-F238E27FC236}">
                  <a16:creationId xmlns:a16="http://schemas.microsoft.com/office/drawing/2014/main" id="{874D9B10-0E9D-DD43-8B2F-6EBC604E2272}"/>
                </a:ext>
              </a:extLst>
            </p:cNvPr>
            <p:cNvSpPr/>
            <p:nvPr/>
          </p:nvSpPr>
          <p:spPr>
            <a:xfrm>
              <a:off x="8084489" y="2011366"/>
              <a:ext cx="2692368" cy="430847"/>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Personalised appeal (Mosaic enhanced)</a:t>
              </a:r>
            </a:p>
            <a:p>
              <a:pPr lvl="0"/>
              <a:endParaRPr lang="en-GB" sz="1100" dirty="0">
                <a:solidFill>
                  <a:schemeClr val="bg1"/>
                </a:solidFill>
                <a:ea typeface="Roboto"/>
                <a:cs typeface="Roboto"/>
                <a:sym typeface="Roboto"/>
              </a:endParaRPr>
            </a:p>
          </p:txBody>
        </p:sp>
        <p:sp>
          <p:nvSpPr>
            <p:cNvPr id="78" name="Google Shape;314;p1">
              <a:extLst>
                <a:ext uri="{FF2B5EF4-FFF2-40B4-BE49-F238E27FC236}">
                  <a16:creationId xmlns:a16="http://schemas.microsoft.com/office/drawing/2014/main" id="{7CCDD301-8E9C-D04D-A3D1-15C630A13E48}"/>
                </a:ext>
              </a:extLst>
            </p:cNvPr>
            <p:cNvSpPr/>
            <p:nvPr/>
          </p:nvSpPr>
          <p:spPr>
            <a:xfrm>
              <a:off x="8084493" y="2322964"/>
              <a:ext cx="2769347"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Become monthly donor</a:t>
              </a:r>
            </a:p>
          </p:txBody>
        </p:sp>
        <p:cxnSp>
          <p:nvCxnSpPr>
            <p:cNvPr id="97" name="Google Shape;321;p1">
              <a:extLst>
                <a:ext uri="{FF2B5EF4-FFF2-40B4-BE49-F238E27FC236}">
                  <a16:creationId xmlns:a16="http://schemas.microsoft.com/office/drawing/2014/main" id="{237A9BBA-C269-EC4B-A95D-7FCA2B4CBE81}"/>
                </a:ext>
              </a:extLst>
            </p:cNvPr>
            <p:cNvCxnSpPr>
              <a:cxnSpLocks/>
            </p:cNvCxnSpPr>
            <p:nvPr/>
          </p:nvCxnSpPr>
          <p:spPr>
            <a:xfrm>
              <a:off x="7669092" y="3375533"/>
              <a:ext cx="383459" cy="0"/>
            </a:xfrm>
            <a:prstGeom prst="straightConnector1">
              <a:avLst/>
            </a:prstGeom>
            <a:noFill/>
            <a:ln w="6350" cap="flat" cmpd="sng">
              <a:solidFill>
                <a:srgbClr val="F9FCF3"/>
              </a:solidFill>
              <a:prstDash val="solid"/>
              <a:miter lim="800000"/>
              <a:headEnd type="none" w="sm" len="sm"/>
              <a:tailEnd type="none" w="med" len="med"/>
            </a:ln>
          </p:spPr>
        </p:cxnSp>
        <p:cxnSp>
          <p:nvCxnSpPr>
            <p:cNvPr id="98" name="Google Shape;321;p1">
              <a:extLst>
                <a:ext uri="{FF2B5EF4-FFF2-40B4-BE49-F238E27FC236}">
                  <a16:creationId xmlns:a16="http://schemas.microsoft.com/office/drawing/2014/main" id="{4CDE8AB5-6050-1B43-B908-2D59E6D89FB4}"/>
                </a:ext>
              </a:extLst>
            </p:cNvPr>
            <p:cNvCxnSpPr>
              <a:cxnSpLocks/>
            </p:cNvCxnSpPr>
            <p:nvPr/>
          </p:nvCxnSpPr>
          <p:spPr>
            <a:xfrm>
              <a:off x="7616825" y="3067887"/>
              <a:ext cx="435726" cy="0"/>
            </a:xfrm>
            <a:prstGeom prst="straightConnector1">
              <a:avLst/>
            </a:prstGeom>
            <a:noFill/>
            <a:ln w="6350" cap="flat" cmpd="sng">
              <a:solidFill>
                <a:srgbClr val="F9FCF3"/>
              </a:solidFill>
              <a:prstDash val="solid"/>
              <a:miter lim="800000"/>
              <a:headEnd type="none" w="sm" len="sm"/>
              <a:tailEnd type="none" w="med" len="med"/>
            </a:ln>
          </p:spPr>
        </p:cxnSp>
        <p:cxnSp>
          <p:nvCxnSpPr>
            <p:cNvPr id="99" name="Google Shape;321;p1">
              <a:extLst>
                <a:ext uri="{FF2B5EF4-FFF2-40B4-BE49-F238E27FC236}">
                  <a16:creationId xmlns:a16="http://schemas.microsoft.com/office/drawing/2014/main" id="{DCB60B6D-3C1B-A240-AD96-A48B7013DBAC}"/>
                </a:ext>
              </a:extLst>
            </p:cNvPr>
            <p:cNvCxnSpPr>
              <a:cxnSpLocks/>
            </p:cNvCxnSpPr>
            <p:nvPr/>
          </p:nvCxnSpPr>
          <p:spPr>
            <a:xfrm>
              <a:off x="7481381" y="2760242"/>
              <a:ext cx="571170" cy="0"/>
            </a:xfrm>
            <a:prstGeom prst="straightConnector1">
              <a:avLst/>
            </a:prstGeom>
            <a:noFill/>
            <a:ln w="6350" cap="flat" cmpd="sng">
              <a:solidFill>
                <a:srgbClr val="F9FCF3"/>
              </a:solidFill>
              <a:prstDash val="solid"/>
              <a:miter lim="800000"/>
              <a:headEnd type="none" w="sm" len="sm"/>
              <a:tailEnd type="none" w="med" len="med"/>
            </a:ln>
          </p:spPr>
        </p:cxnSp>
        <p:cxnSp>
          <p:nvCxnSpPr>
            <p:cNvPr id="100" name="Google Shape;321;p1">
              <a:extLst>
                <a:ext uri="{FF2B5EF4-FFF2-40B4-BE49-F238E27FC236}">
                  <a16:creationId xmlns:a16="http://schemas.microsoft.com/office/drawing/2014/main" id="{95196A49-3B8A-494D-BCB3-ED5A00988F1D}"/>
                </a:ext>
              </a:extLst>
            </p:cNvPr>
            <p:cNvCxnSpPr>
              <a:cxnSpLocks/>
            </p:cNvCxnSpPr>
            <p:nvPr/>
          </p:nvCxnSpPr>
          <p:spPr>
            <a:xfrm flipV="1">
              <a:off x="7261726" y="2452596"/>
              <a:ext cx="790825" cy="1"/>
            </a:xfrm>
            <a:prstGeom prst="straightConnector1">
              <a:avLst/>
            </a:prstGeom>
            <a:noFill/>
            <a:ln w="6350" cap="flat" cmpd="sng">
              <a:solidFill>
                <a:srgbClr val="F9FCF3"/>
              </a:solidFill>
              <a:prstDash val="solid"/>
              <a:miter lim="800000"/>
              <a:headEnd type="none" w="sm" len="sm"/>
              <a:tailEnd type="none" w="med" len="med"/>
            </a:ln>
          </p:spPr>
        </p:cxnSp>
        <p:cxnSp>
          <p:nvCxnSpPr>
            <p:cNvPr id="101" name="Google Shape;321;p1">
              <a:extLst>
                <a:ext uri="{FF2B5EF4-FFF2-40B4-BE49-F238E27FC236}">
                  <a16:creationId xmlns:a16="http://schemas.microsoft.com/office/drawing/2014/main" id="{8F81B14C-78D7-184A-9633-3E653F1BF058}"/>
                </a:ext>
              </a:extLst>
            </p:cNvPr>
            <p:cNvCxnSpPr>
              <a:cxnSpLocks/>
            </p:cNvCxnSpPr>
            <p:nvPr/>
          </p:nvCxnSpPr>
          <p:spPr>
            <a:xfrm>
              <a:off x="6880225" y="2144949"/>
              <a:ext cx="1172326" cy="1"/>
            </a:xfrm>
            <a:prstGeom prst="straightConnector1">
              <a:avLst/>
            </a:prstGeom>
            <a:noFill/>
            <a:ln w="6350" cap="flat" cmpd="sng">
              <a:solidFill>
                <a:srgbClr val="F9FCF3"/>
              </a:solidFill>
              <a:prstDash val="solid"/>
              <a:miter lim="800000"/>
              <a:headEnd type="none" w="sm" len="sm"/>
              <a:tailEnd type="none" w="med" len="med"/>
            </a:ln>
          </p:spPr>
        </p:cxnSp>
        <p:cxnSp>
          <p:nvCxnSpPr>
            <p:cNvPr id="102" name="Google Shape;321;p1">
              <a:extLst>
                <a:ext uri="{FF2B5EF4-FFF2-40B4-BE49-F238E27FC236}">
                  <a16:creationId xmlns:a16="http://schemas.microsoft.com/office/drawing/2014/main" id="{A29E7B73-5CA4-354F-9266-7922C607CD59}"/>
                </a:ext>
              </a:extLst>
            </p:cNvPr>
            <p:cNvCxnSpPr>
              <a:cxnSpLocks/>
            </p:cNvCxnSpPr>
            <p:nvPr/>
          </p:nvCxnSpPr>
          <p:spPr>
            <a:xfrm flipV="1">
              <a:off x="6382530" y="1837303"/>
              <a:ext cx="1670021" cy="1"/>
            </a:xfrm>
            <a:prstGeom prst="straightConnector1">
              <a:avLst/>
            </a:prstGeom>
            <a:noFill/>
            <a:ln w="6350" cap="flat" cmpd="sng">
              <a:solidFill>
                <a:srgbClr val="F9FCF3"/>
              </a:solidFill>
              <a:prstDash val="solid"/>
              <a:miter lim="800000"/>
              <a:headEnd type="none" w="sm" len="sm"/>
              <a:tailEnd type="none" w="med" len="med"/>
            </a:ln>
          </p:spPr>
        </p:cxnSp>
      </p:grpSp>
      <p:sp>
        <p:nvSpPr>
          <p:cNvPr id="61" name="Google Shape;317;p1">
            <a:extLst>
              <a:ext uri="{FF2B5EF4-FFF2-40B4-BE49-F238E27FC236}">
                <a16:creationId xmlns:a16="http://schemas.microsoft.com/office/drawing/2014/main" id="{DA5433D1-1AEF-9E46-A1F2-6547700012C4}"/>
              </a:ext>
            </a:extLst>
          </p:cNvPr>
          <p:cNvSpPr/>
          <p:nvPr/>
        </p:nvSpPr>
        <p:spPr>
          <a:xfrm>
            <a:off x="8094764" y="3569356"/>
            <a:ext cx="3084554"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Donation follow up – thank you</a:t>
            </a:r>
          </a:p>
        </p:txBody>
      </p:sp>
      <p:cxnSp>
        <p:nvCxnSpPr>
          <p:cNvPr id="62" name="Google Shape;321;p1">
            <a:extLst>
              <a:ext uri="{FF2B5EF4-FFF2-40B4-BE49-F238E27FC236}">
                <a16:creationId xmlns:a16="http://schemas.microsoft.com/office/drawing/2014/main" id="{8D60DD86-2386-6243-9972-1DD11930662B}"/>
              </a:ext>
            </a:extLst>
          </p:cNvPr>
          <p:cNvCxnSpPr>
            <a:cxnSpLocks/>
          </p:cNvCxnSpPr>
          <p:nvPr/>
        </p:nvCxnSpPr>
        <p:spPr>
          <a:xfrm>
            <a:off x="7669092" y="3683179"/>
            <a:ext cx="383459" cy="0"/>
          </a:xfrm>
          <a:prstGeom prst="straightConnector1">
            <a:avLst/>
          </a:prstGeom>
          <a:noFill/>
          <a:ln w="6350" cap="flat" cmpd="sng">
            <a:solidFill>
              <a:srgbClr val="F9FCF3"/>
            </a:solidFill>
            <a:prstDash val="solid"/>
            <a:miter lim="800000"/>
            <a:headEnd type="none" w="sm" len="sm"/>
            <a:tailEnd type="none" w="med" len="med"/>
          </a:ln>
        </p:spPr>
      </p:cxnSp>
    </p:spTree>
    <p:extLst>
      <p:ext uri="{BB962C8B-B14F-4D97-AF65-F5344CB8AC3E}">
        <p14:creationId xmlns:p14="http://schemas.microsoft.com/office/powerpoint/2010/main" val="7589158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1000"/>
                                        <p:tgtEl>
                                          <p:spTgt spid="54"/>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1000"/>
                                        <p:tgtEl>
                                          <p:spTgt spid="4"/>
                                        </p:tgtEl>
                                      </p:cBhvr>
                                    </p:animEffect>
                                  </p:childTnLst>
                                </p:cTn>
                              </p:par>
                            </p:childTnLst>
                          </p:cTn>
                        </p:par>
                        <p:par>
                          <p:cTn id="16" fill="hold">
                            <p:stCondLst>
                              <p:cond delay="3000"/>
                            </p:stCondLst>
                            <p:childTnLst>
                              <p:par>
                                <p:cTn id="17" presetID="22" presetClass="entr" presetSubtype="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BDB8B8A-8F7D-024D-8709-3CC0C575D57B}"/>
              </a:ext>
            </a:extLst>
          </p:cNvPr>
          <p:cNvSpPr>
            <a:spLocks noGrp="1"/>
          </p:cNvSpPr>
          <p:nvPr>
            <p:ph idx="1"/>
          </p:nvPr>
        </p:nvSpPr>
        <p:spPr/>
        <p:txBody>
          <a:bodyPr/>
          <a:lstStyle/>
          <a:p>
            <a:pPr marL="292100" indent="-285750">
              <a:buFont typeface="Arial" panose="020B0604020202020204" pitchFamily="34" charset="0"/>
              <a:buChar char="•"/>
            </a:pPr>
            <a:r>
              <a:rPr lang="en-GB" sz="1800" dirty="0"/>
              <a:t>Easily orchestrate communication across channels</a:t>
            </a:r>
          </a:p>
          <a:p>
            <a:pPr marL="292100" indent="-285750">
              <a:buFont typeface="Arial" panose="020B0604020202020204" pitchFamily="34" charset="0"/>
              <a:buChar char="•"/>
            </a:pPr>
            <a:r>
              <a:rPr lang="en-GB" sz="1800" dirty="0"/>
              <a:t>Easily coordinate Campaigns and Automated Communication</a:t>
            </a:r>
          </a:p>
          <a:p>
            <a:pPr marL="292100" indent="-285750">
              <a:buFont typeface="Arial" panose="020B0604020202020204" pitchFamily="34" charset="0"/>
              <a:buChar char="•"/>
            </a:pPr>
            <a:r>
              <a:rPr lang="en-GB" sz="1800" dirty="0"/>
              <a:t>Easily reuse content (promotion / propositions)</a:t>
            </a:r>
          </a:p>
          <a:p>
            <a:pPr marL="292100" indent="-285750">
              <a:buFont typeface="Arial" panose="020B0604020202020204" pitchFamily="34" charset="0"/>
              <a:buChar char="•"/>
            </a:pPr>
            <a:r>
              <a:rPr lang="en-GB" sz="1800" dirty="0"/>
              <a:t>Easy to act on behavioural data from the website</a:t>
            </a:r>
          </a:p>
          <a:p>
            <a:pPr marL="292100" indent="-285750">
              <a:buFont typeface="Arial" panose="020B0604020202020204" pitchFamily="34" charset="0"/>
              <a:buChar char="•"/>
            </a:pPr>
            <a:endParaRPr lang="en-GB" sz="1800" dirty="0"/>
          </a:p>
          <a:p>
            <a:pPr marL="292100" indent="-285750">
              <a:buFont typeface="Arial" panose="020B0604020202020204" pitchFamily="34" charset="0"/>
              <a:buChar char="•"/>
            </a:pPr>
            <a:r>
              <a:rPr lang="en-GB" sz="1800" dirty="0"/>
              <a:t>Biggest challenges: </a:t>
            </a:r>
          </a:p>
          <a:p>
            <a:pPr marL="554038" lvl="1" indent="-285750"/>
            <a:r>
              <a:rPr lang="en-GB" sz="1800" dirty="0"/>
              <a:t>Having fresh and engaging content</a:t>
            </a:r>
          </a:p>
          <a:p>
            <a:pPr marL="554038" lvl="1" indent="-285750"/>
            <a:r>
              <a:rPr lang="en-GB" sz="1800" dirty="0"/>
              <a:t>How to organise internally </a:t>
            </a:r>
          </a:p>
          <a:p>
            <a:pPr marL="554038" lvl="1" indent="-285750"/>
            <a:r>
              <a:rPr lang="en-GB" sz="1800" dirty="0"/>
              <a:t>Get the organization to know that MA  is not about saving resources</a:t>
            </a:r>
          </a:p>
        </p:txBody>
      </p:sp>
      <p:sp>
        <p:nvSpPr>
          <p:cNvPr id="4" name="Pladsholder til slidenummer 3">
            <a:extLst>
              <a:ext uri="{FF2B5EF4-FFF2-40B4-BE49-F238E27FC236}">
                <a16:creationId xmlns:a16="http://schemas.microsoft.com/office/drawing/2014/main" id="{892D27B5-833D-E340-818A-7A66CA4E6423}"/>
              </a:ext>
            </a:extLst>
          </p:cNvPr>
          <p:cNvSpPr>
            <a:spLocks noGrp="1"/>
          </p:cNvSpPr>
          <p:nvPr>
            <p:ph type="sldNum" sz="quarter" idx="10"/>
          </p:nvPr>
        </p:nvSpPr>
        <p:spPr/>
        <p:txBody>
          <a:bodyPr/>
          <a:lstStyle/>
          <a:p>
            <a:fld id="{8072DEAF-F380-4BEC-8226-B0061A7BDCBA}" type="slidenum">
              <a:rPr lang="da-DK" smtClean="0"/>
              <a:pPr/>
              <a:t>11</a:t>
            </a:fld>
            <a:endParaRPr lang="da-DK" dirty="0"/>
          </a:p>
        </p:txBody>
      </p:sp>
      <p:sp>
        <p:nvSpPr>
          <p:cNvPr id="5" name="Titel 4">
            <a:extLst>
              <a:ext uri="{FF2B5EF4-FFF2-40B4-BE49-F238E27FC236}">
                <a16:creationId xmlns:a16="http://schemas.microsoft.com/office/drawing/2014/main" id="{6476F981-D875-D54E-A9C2-4B3CE2142F0E}"/>
              </a:ext>
            </a:extLst>
          </p:cNvPr>
          <p:cNvSpPr>
            <a:spLocks noGrp="1"/>
          </p:cNvSpPr>
          <p:nvPr>
            <p:ph type="title"/>
          </p:nvPr>
        </p:nvSpPr>
        <p:spPr/>
        <p:txBody>
          <a:bodyPr/>
          <a:lstStyle/>
          <a:p>
            <a:r>
              <a:rPr lang="da-DK" dirty="0" err="1"/>
              <a:t>What</a:t>
            </a:r>
            <a:r>
              <a:rPr lang="da-DK" dirty="0"/>
              <a:t> </a:t>
            </a:r>
            <a:r>
              <a:rPr lang="da-DK" dirty="0" err="1"/>
              <a:t>makes</a:t>
            </a:r>
            <a:r>
              <a:rPr lang="da-DK" dirty="0"/>
              <a:t> Agillic </a:t>
            </a:r>
            <a:r>
              <a:rPr lang="da-DK" dirty="0" err="1"/>
              <a:t>special</a:t>
            </a:r>
            <a:r>
              <a:rPr lang="da-DK" dirty="0"/>
              <a:t> </a:t>
            </a:r>
            <a:r>
              <a:rPr lang="da-DK" dirty="0" err="1"/>
              <a:t>according</a:t>
            </a:r>
            <a:r>
              <a:rPr lang="da-DK" dirty="0"/>
              <a:t> to </a:t>
            </a:r>
            <a:r>
              <a:rPr lang="da-DK" dirty="0" err="1"/>
              <a:t>Röda</a:t>
            </a:r>
            <a:r>
              <a:rPr lang="da-DK" dirty="0"/>
              <a:t> Korset?</a:t>
            </a:r>
          </a:p>
        </p:txBody>
      </p:sp>
      <p:sp>
        <p:nvSpPr>
          <p:cNvPr id="6" name="Pladsholder til indhold 1">
            <a:extLst>
              <a:ext uri="{FF2B5EF4-FFF2-40B4-BE49-F238E27FC236}">
                <a16:creationId xmlns:a16="http://schemas.microsoft.com/office/drawing/2014/main" id="{57F55CA1-8463-0E45-A938-34E55C773F4F}"/>
              </a:ext>
            </a:extLst>
          </p:cNvPr>
          <p:cNvSpPr txBox="1">
            <a:spLocks/>
          </p:cNvSpPr>
          <p:nvPr/>
        </p:nvSpPr>
        <p:spPr>
          <a:xfrm>
            <a:off x="8398953" y="3557588"/>
            <a:ext cx="4125420" cy="2649539"/>
          </a:xfrm>
          <a:prstGeom prst="rect">
            <a:avLst/>
          </a:prstGeom>
        </p:spPr>
        <p:txBody>
          <a:bodyPr vert="horz" lIns="91440" tIns="45720" rIns="91440" bIns="45720" rtlCol="0" anchor="t">
            <a:noAutofit/>
          </a:bodyPr>
          <a:lstStyle>
            <a:lvl1pPr marL="180975" indent="-1809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357188" indent="-1762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446088" indent="-889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539750" indent="-936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627063" indent="-8731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spcBef>
                <a:spcPts val="600"/>
              </a:spcBef>
              <a:buNone/>
            </a:pPr>
            <a:r>
              <a:rPr lang="da-DK" sz="1600" b="1" dirty="0"/>
              <a:t>Frida Wahlberg</a:t>
            </a:r>
          </a:p>
          <a:p>
            <a:pPr>
              <a:lnSpc>
                <a:spcPts val="1600"/>
              </a:lnSpc>
              <a:spcBef>
                <a:spcPts val="600"/>
              </a:spcBef>
            </a:pPr>
            <a:r>
              <a:rPr lang="da-DK" sz="1600" dirty="0"/>
              <a:t>CRM Analyst at </a:t>
            </a:r>
            <a:r>
              <a:rPr lang="da-DK" sz="1600" dirty="0" err="1"/>
              <a:t>Röda</a:t>
            </a:r>
            <a:r>
              <a:rPr lang="da-DK" sz="1600" dirty="0"/>
              <a:t> Korset</a:t>
            </a:r>
          </a:p>
          <a:p>
            <a:pPr>
              <a:lnSpc>
                <a:spcPts val="1600"/>
              </a:lnSpc>
              <a:spcBef>
                <a:spcPts val="600"/>
              </a:spcBef>
            </a:pPr>
            <a:endParaRPr lang="da-DK" sz="1600" dirty="0"/>
          </a:p>
        </p:txBody>
      </p:sp>
      <p:pic>
        <p:nvPicPr>
          <p:cNvPr id="7" name="Billede 6">
            <a:extLst>
              <a:ext uri="{FF2B5EF4-FFF2-40B4-BE49-F238E27FC236}">
                <a16:creationId xmlns:a16="http://schemas.microsoft.com/office/drawing/2014/main" id="{7A697DE5-33FD-C64D-A2E8-9E8F87FE9305}"/>
              </a:ext>
            </a:extLst>
          </p:cNvPr>
          <p:cNvPicPr>
            <a:picLocks noChangeAspect="1"/>
          </p:cNvPicPr>
          <p:nvPr/>
        </p:nvPicPr>
        <p:blipFill>
          <a:blip r:embed="rId3"/>
          <a:stretch>
            <a:fillRect/>
          </a:stretch>
        </p:blipFill>
        <p:spPr>
          <a:xfrm>
            <a:off x="8915403" y="1707357"/>
            <a:ext cx="1551166" cy="1551166"/>
          </a:xfrm>
          <a:prstGeom prst="rect">
            <a:avLst/>
          </a:prstGeom>
        </p:spPr>
      </p:pic>
    </p:spTree>
    <p:extLst>
      <p:ext uri="{BB962C8B-B14F-4D97-AF65-F5344CB8AC3E}">
        <p14:creationId xmlns:p14="http://schemas.microsoft.com/office/powerpoint/2010/main" val="23074070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70EA66-50E6-B240-AE15-A0CE9C25D9EF}"/>
              </a:ext>
            </a:extLst>
          </p:cNvPr>
          <p:cNvSpPr>
            <a:spLocks noGrp="1"/>
          </p:cNvSpPr>
          <p:nvPr>
            <p:ph type="title"/>
          </p:nvPr>
        </p:nvSpPr>
        <p:spPr/>
        <p:txBody>
          <a:bodyPr/>
          <a:lstStyle/>
          <a:p>
            <a:pPr algn="ctr"/>
            <a:r>
              <a:rPr lang="en-GB" dirty="0">
                <a:solidFill>
                  <a:schemeClr val="bg1"/>
                </a:solidFill>
              </a:rPr>
              <a:t>Typical </a:t>
            </a:r>
            <a:r>
              <a:rPr lang="en-GB" dirty="0">
                <a:solidFill>
                  <a:schemeClr val="accent4"/>
                </a:solidFill>
              </a:rPr>
              <a:t>Retail</a:t>
            </a:r>
            <a:r>
              <a:rPr lang="en-GB" dirty="0">
                <a:solidFill>
                  <a:schemeClr val="bg1"/>
                </a:solidFill>
              </a:rPr>
              <a:t> Moments of Truth</a:t>
            </a:r>
          </a:p>
        </p:txBody>
      </p:sp>
      <p:grpSp>
        <p:nvGrpSpPr>
          <p:cNvPr id="8" name="Group 7">
            <a:extLst>
              <a:ext uri="{FF2B5EF4-FFF2-40B4-BE49-F238E27FC236}">
                <a16:creationId xmlns:a16="http://schemas.microsoft.com/office/drawing/2014/main" id="{16CBFB47-4AF6-0A40-BD77-CB5FC08BF0FA}"/>
              </a:ext>
            </a:extLst>
          </p:cNvPr>
          <p:cNvGrpSpPr/>
          <p:nvPr/>
        </p:nvGrpSpPr>
        <p:grpSpPr>
          <a:xfrm>
            <a:off x="1195713" y="4402899"/>
            <a:ext cx="3380497" cy="1611583"/>
            <a:chOff x="1195713" y="4402899"/>
            <a:chExt cx="3380497" cy="1611583"/>
          </a:xfrm>
        </p:grpSpPr>
        <p:sp>
          <p:nvSpPr>
            <p:cNvPr id="16" name="Google Shape;253;p1">
              <a:extLst>
                <a:ext uri="{FF2B5EF4-FFF2-40B4-BE49-F238E27FC236}">
                  <a16:creationId xmlns:a16="http://schemas.microsoft.com/office/drawing/2014/main" id="{C3328F3E-49D7-F74D-9DF6-5826E991738A}"/>
                </a:ext>
              </a:extLst>
            </p:cNvPr>
            <p:cNvSpPr/>
            <p:nvPr/>
          </p:nvSpPr>
          <p:spPr>
            <a:xfrm>
              <a:off x="1195713" y="4405685"/>
              <a:ext cx="104987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dirty="0">
                  <a:solidFill>
                    <a:schemeClr val="bg1"/>
                  </a:solidFill>
                  <a:ea typeface="Roboto"/>
                  <a:cs typeface="Roboto"/>
                  <a:sym typeface="Roboto"/>
                </a:rPr>
                <a:t>Permission</a:t>
              </a:r>
              <a:br>
                <a:rPr lang="en-GB" sz="1000" dirty="0">
                  <a:solidFill>
                    <a:schemeClr val="bg1"/>
                  </a:solidFill>
                  <a:ea typeface="Roboto"/>
                  <a:cs typeface="Roboto"/>
                  <a:sym typeface="Roboto"/>
                </a:rPr>
              </a:br>
              <a:r>
                <a:rPr lang="en-GB" sz="1000" dirty="0">
                  <a:solidFill>
                    <a:schemeClr val="bg1"/>
                  </a:solidFill>
                  <a:ea typeface="Roboto"/>
                  <a:cs typeface="Roboto"/>
                  <a:sym typeface="Roboto"/>
                </a:rPr>
                <a:t>capture</a:t>
              </a:r>
              <a:endParaRPr sz="1000" dirty="0">
                <a:solidFill>
                  <a:schemeClr val="bg1"/>
                </a:solidFill>
              </a:endParaRPr>
            </a:p>
          </p:txBody>
        </p:sp>
        <p:sp>
          <p:nvSpPr>
            <p:cNvPr id="19" name="Google Shape;256;p1">
              <a:extLst>
                <a:ext uri="{FF2B5EF4-FFF2-40B4-BE49-F238E27FC236}">
                  <a16:creationId xmlns:a16="http://schemas.microsoft.com/office/drawing/2014/main" id="{419F5108-F8C9-BA4E-B2F3-6BA21E74D5B7}"/>
                </a:ext>
              </a:extLst>
            </p:cNvPr>
            <p:cNvSpPr/>
            <p:nvPr/>
          </p:nvSpPr>
          <p:spPr>
            <a:xfrm>
              <a:off x="2307702" y="4402899"/>
              <a:ext cx="923757" cy="403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dirty="0">
                  <a:solidFill>
                    <a:schemeClr val="bg1"/>
                  </a:solidFill>
                  <a:ea typeface="Roboto"/>
                  <a:cs typeface="Roboto"/>
                  <a:sym typeface="Roboto"/>
                </a:rPr>
                <a:t>Category</a:t>
              </a:r>
              <a:br>
                <a:rPr lang="en-GB" sz="1000" dirty="0">
                  <a:solidFill>
                    <a:schemeClr val="bg1"/>
                  </a:solidFill>
                  <a:ea typeface="Roboto"/>
                  <a:cs typeface="Roboto"/>
                  <a:sym typeface="Roboto"/>
                </a:rPr>
              </a:br>
              <a:r>
                <a:rPr lang="en-GB" sz="1000" dirty="0">
                  <a:solidFill>
                    <a:schemeClr val="bg1"/>
                  </a:solidFill>
                  <a:ea typeface="Roboto"/>
                  <a:cs typeface="Roboto"/>
                  <a:sym typeface="Roboto"/>
                </a:rPr>
                <a:t>interest</a:t>
              </a:r>
              <a:endParaRPr sz="1000" dirty="0">
                <a:solidFill>
                  <a:schemeClr val="bg1"/>
                </a:solidFill>
              </a:endParaRPr>
            </a:p>
          </p:txBody>
        </p:sp>
        <p:sp>
          <p:nvSpPr>
            <p:cNvPr id="22" name="Google Shape;259;p1">
              <a:extLst>
                <a:ext uri="{FF2B5EF4-FFF2-40B4-BE49-F238E27FC236}">
                  <a16:creationId xmlns:a16="http://schemas.microsoft.com/office/drawing/2014/main" id="{5693A890-9489-CB41-8D6A-A7747881168A}"/>
                </a:ext>
              </a:extLst>
            </p:cNvPr>
            <p:cNvSpPr/>
            <p:nvPr/>
          </p:nvSpPr>
          <p:spPr>
            <a:xfrm>
              <a:off x="3251763" y="4409881"/>
              <a:ext cx="114807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dirty="0">
                  <a:solidFill>
                    <a:schemeClr val="bg1"/>
                  </a:solidFill>
                  <a:ea typeface="Roboto"/>
                  <a:cs typeface="Roboto"/>
                  <a:sym typeface="Roboto"/>
                </a:rPr>
                <a:t>Personalised</a:t>
              </a:r>
              <a:br>
                <a:rPr lang="en-GB" sz="1000" dirty="0">
                  <a:solidFill>
                    <a:schemeClr val="bg1"/>
                  </a:solidFill>
                  <a:ea typeface="Roboto"/>
                  <a:cs typeface="Roboto"/>
                  <a:sym typeface="Roboto"/>
                </a:rPr>
              </a:br>
              <a:r>
                <a:rPr lang="en-GB" sz="1000" dirty="0">
                  <a:solidFill>
                    <a:schemeClr val="bg1"/>
                  </a:solidFill>
                  <a:ea typeface="Roboto"/>
                  <a:cs typeface="Roboto"/>
                  <a:sym typeface="Roboto"/>
                </a:rPr>
                <a:t>newsletter</a:t>
              </a:r>
              <a:endParaRPr sz="1000" dirty="0">
                <a:solidFill>
                  <a:schemeClr val="bg1"/>
                </a:solidFill>
              </a:endParaRPr>
            </a:p>
          </p:txBody>
        </p:sp>
        <p:sp>
          <p:nvSpPr>
            <p:cNvPr id="24" name="Google Shape;261;p1">
              <a:extLst>
                <a:ext uri="{FF2B5EF4-FFF2-40B4-BE49-F238E27FC236}">
                  <a16:creationId xmlns:a16="http://schemas.microsoft.com/office/drawing/2014/main" id="{975D3E4C-DAE3-C843-A74C-867CB6835D91}"/>
                </a:ext>
              </a:extLst>
            </p:cNvPr>
            <p:cNvSpPr/>
            <p:nvPr/>
          </p:nvSpPr>
          <p:spPr>
            <a:xfrm>
              <a:off x="2422773" y="5563076"/>
              <a:ext cx="1094744"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dirty="0">
                  <a:solidFill>
                    <a:schemeClr val="bg1"/>
                  </a:solidFill>
                  <a:ea typeface="Roboto"/>
                  <a:cs typeface="Roboto"/>
                  <a:sym typeface="Roboto"/>
                </a:rPr>
                <a:t>Welcome</a:t>
              </a:r>
              <a:br>
                <a:rPr lang="en-GB" sz="1000" dirty="0">
                  <a:solidFill>
                    <a:schemeClr val="bg1"/>
                  </a:solidFill>
                  <a:ea typeface="Roboto"/>
                  <a:cs typeface="Roboto"/>
                  <a:sym typeface="Roboto"/>
                </a:rPr>
              </a:br>
              <a:r>
                <a:rPr lang="en-GB" sz="1000" dirty="0">
                  <a:solidFill>
                    <a:schemeClr val="bg1"/>
                  </a:solidFill>
                  <a:ea typeface="Roboto"/>
                  <a:cs typeface="Roboto"/>
                  <a:sym typeface="Roboto"/>
                </a:rPr>
                <a:t>programme</a:t>
              </a:r>
              <a:endParaRPr sz="1000" dirty="0">
                <a:solidFill>
                  <a:schemeClr val="bg1"/>
                </a:solidFill>
              </a:endParaRPr>
            </a:p>
          </p:txBody>
        </p:sp>
        <p:sp>
          <p:nvSpPr>
            <p:cNvPr id="26" name="Google Shape;263;p1">
              <a:extLst>
                <a:ext uri="{FF2B5EF4-FFF2-40B4-BE49-F238E27FC236}">
                  <a16:creationId xmlns:a16="http://schemas.microsoft.com/office/drawing/2014/main" id="{9776ED9A-2C6A-094E-89EC-BC99CFFD15A1}"/>
                </a:ext>
              </a:extLst>
            </p:cNvPr>
            <p:cNvSpPr/>
            <p:nvPr/>
          </p:nvSpPr>
          <p:spPr>
            <a:xfrm>
              <a:off x="3481466" y="5563076"/>
              <a:ext cx="1094744" cy="45140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dirty="0">
                  <a:solidFill>
                    <a:schemeClr val="bg1"/>
                  </a:solidFill>
                  <a:ea typeface="Roboto"/>
                  <a:cs typeface="Roboto"/>
                  <a:sym typeface="Roboto"/>
                </a:rPr>
                <a:t>Abandoned</a:t>
              </a:r>
              <a:br>
                <a:rPr lang="en-GB" sz="1000" dirty="0">
                  <a:solidFill>
                    <a:schemeClr val="bg1"/>
                  </a:solidFill>
                  <a:ea typeface="Roboto"/>
                  <a:cs typeface="Roboto"/>
                  <a:sym typeface="Roboto"/>
                </a:rPr>
              </a:br>
              <a:r>
                <a:rPr lang="en-GB" sz="1000" dirty="0">
                  <a:solidFill>
                    <a:schemeClr val="bg1"/>
                  </a:solidFill>
                  <a:ea typeface="Roboto"/>
                  <a:cs typeface="Roboto"/>
                  <a:sym typeface="Roboto"/>
                </a:rPr>
                <a:t>basket</a:t>
              </a:r>
              <a:endParaRPr sz="1000" dirty="0">
                <a:solidFill>
                  <a:schemeClr val="bg1"/>
                </a:solidFill>
              </a:endParaRPr>
            </a:p>
          </p:txBody>
        </p:sp>
        <p:sp>
          <p:nvSpPr>
            <p:cNvPr id="39" name="Google Shape;320;p1">
              <a:extLst>
                <a:ext uri="{FF2B5EF4-FFF2-40B4-BE49-F238E27FC236}">
                  <a16:creationId xmlns:a16="http://schemas.microsoft.com/office/drawing/2014/main" id="{80E420AF-1D1E-BC47-A503-7DCA5CD2128D}"/>
                </a:ext>
              </a:extLst>
            </p:cNvPr>
            <p:cNvSpPr/>
            <p:nvPr/>
          </p:nvSpPr>
          <p:spPr>
            <a:xfrm>
              <a:off x="1202063" y="5563076"/>
              <a:ext cx="1442216"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dirty="0">
                  <a:solidFill>
                    <a:schemeClr val="bg1"/>
                  </a:solidFill>
                  <a:ea typeface="Roboto"/>
                  <a:cs typeface="Roboto"/>
                  <a:sym typeface="Roboto"/>
                </a:rPr>
                <a:t>Pure / twin acquisition</a:t>
              </a:r>
              <a:endParaRPr sz="1000" dirty="0">
                <a:solidFill>
                  <a:schemeClr val="bg1"/>
                </a:solidFill>
              </a:endParaRPr>
            </a:p>
          </p:txBody>
        </p:sp>
        <p:grpSp>
          <p:nvGrpSpPr>
            <p:cNvPr id="53" name="Group 52">
              <a:extLst>
                <a:ext uri="{FF2B5EF4-FFF2-40B4-BE49-F238E27FC236}">
                  <a16:creationId xmlns:a16="http://schemas.microsoft.com/office/drawing/2014/main" id="{A4A18E51-D355-5C47-B6D7-8ABCE934768D}"/>
                </a:ext>
              </a:extLst>
            </p:cNvPr>
            <p:cNvGrpSpPr/>
            <p:nvPr/>
          </p:nvGrpSpPr>
          <p:grpSpPr>
            <a:xfrm>
              <a:off x="1915625" y="5177962"/>
              <a:ext cx="2109127" cy="338551"/>
              <a:chOff x="1713970" y="5492934"/>
              <a:chExt cx="2109127" cy="487696"/>
            </a:xfrm>
          </p:grpSpPr>
          <p:cxnSp>
            <p:nvCxnSpPr>
              <p:cNvPr id="40" name="Google Shape;321;p1">
                <a:extLst>
                  <a:ext uri="{FF2B5EF4-FFF2-40B4-BE49-F238E27FC236}">
                    <a16:creationId xmlns:a16="http://schemas.microsoft.com/office/drawing/2014/main" id="{3D201513-CF8B-7844-88F3-564549F8F06D}"/>
                  </a:ext>
                </a:extLst>
              </p:cNvPr>
              <p:cNvCxnSpPr>
                <a:cxnSpLocks/>
              </p:cNvCxnSpPr>
              <p:nvPr/>
            </p:nvCxnSpPr>
            <p:spPr>
              <a:xfrm flipV="1">
                <a:off x="1713970"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1" name="Google Shape;321;p1">
                <a:extLst>
                  <a:ext uri="{FF2B5EF4-FFF2-40B4-BE49-F238E27FC236}">
                    <a16:creationId xmlns:a16="http://schemas.microsoft.com/office/drawing/2014/main" id="{BD63EE45-8676-194E-9519-8BEBD9A9A22C}"/>
                  </a:ext>
                </a:extLst>
              </p:cNvPr>
              <p:cNvCxnSpPr>
                <a:cxnSpLocks/>
              </p:cNvCxnSpPr>
              <p:nvPr/>
            </p:nvCxnSpPr>
            <p:spPr>
              <a:xfrm flipV="1">
                <a:off x="2768533"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2" name="Google Shape;321;p1">
                <a:extLst>
                  <a:ext uri="{FF2B5EF4-FFF2-40B4-BE49-F238E27FC236}">
                    <a16:creationId xmlns:a16="http://schemas.microsoft.com/office/drawing/2014/main" id="{C6E22C48-B223-7D43-81EF-8B3FCD2A1F22}"/>
                  </a:ext>
                </a:extLst>
              </p:cNvPr>
              <p:cNvCxnSpPr>
                <a:cxnSpLocks/>
              </p:cNvCxnSpPr>
              <p:nvPr/>
            </p:nvCxnSpPr>
            <p:spPr>
              <a:xfrm flipV="1">
                <a:off x="3823097" y="5492934"/>
                <a:ext cx="0" cy="487696"/>
              </a:xfrm>
              <a:prstGeom prst="straightConnector1">
                <a:avLst/>
              </a:prstGeom>
              <a:noFill/>
              <a:ln w="6350" cap="flat" cmpd="sng">
                <a:solidFill>
                  <a:srgbClr val="F9FCF3"/>
                </a:solidFill>
                <a:prstDash val="solid"/>
                <a:miter lim="800000"/>
                <a:headEnd type="none" w="sm" len="sm"/>
                <a:tailEnd type="none" w="med" len="med"/>
              </a:ln>
            </p:spPr>
          </p:cxnSp>
        </p:grpSp>
        <p:grpSp>
          <p:nvGrpSpPr>
            <p:cNvPr id="55" name="Group 54">
              <a:extLst>
                <a:ext uri="{FF2B5EF4-FFF2-40B4-BE49-F238E27FC236}">
                  <a16:creationId xmlns:a16="http://schemas.microsoft.com/office/drawing/2014/main" id="{13FA3911-FF32-AF46-92AB-11A3B5EF1C02}"/>
                </a:ext>
              </a:extLst>
            </p:cNvPr>
            <p:cNvGrpSpPr/>
            <p:nvPr/>
          </p:nvGrpSpPr>
          <p:grpSpPr>
            <a:xfrm>
              <a:off x="1716963" y="4837876"/>
              <a:ext cx="2109127" cy="338551"/>
              <a:chOff x="1713970" y="5492934"/>
              <a:chExt cx="2109127" cy="487696"/>
            </a:xfrm>
          </p:grpSpPr>
          <p:cxnSp>
            <p:nvCxnSpPr>
              <p:cNvPr id="56" name="Google Shape;321;p1">
                <a:extLst>
                  <a:ext uri="{FF2B5EF4-FFF2-40B4-BE49-F238E27FC236}">
                    <a16:creationId xmlns:a16="http://schemas.microsoft.com/office/drawing/2014/main" id="{185FCD14-925B-4146-95E7-E9E693A95BF6}"/>
                  </a:ext>
                </a:extLst>
              </p:cNvPr>
              <p:cNvCxnSpPr>
                <a:cxnSpLocks/>
              </p:cNvCxnSpPr>
              <p:nvPr/>
            </p:nvCxnSpPr>
            <p:spPr>
              <a:xfrm flipV="1">
                <a:off x="1713970"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7" name="Google Shape;321;p1">
                <a:extLst>
                  <a:ext uri="{FF2B5EF4-FFF2-40B4-BE49-F238E27FC236}">
                    <a16:creationId xmlns:a16="http://schemas.microsoft.com/office/drawing/2014/main" id="{81FF4068-CC91-F84E-87C7-DAE12DF3A39F}"/>
                  </a:ext>
                </a:extLst>
              </p:cNvPr>
              <p:cNvCxnSpPr>
                <a:cxnSpLocks/>
              </p:cNvCxnSpPr>
              <p:nvPr/>
            </p:nvCxnSpPr>
            <p:spPr>
              <a:xfrm flipV="1">
                <a:off x="2768533"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8" name="Google Shape;321;p1">
                <a:extLst>
                  <a:ext uri="{FF2B5EF4-FFF2-40B4-BE49-F238E27FC236}">
                    <a16:creationId xmlns:a16="http://schemas.microsoft.com/office/drawing/2014/main" id="{604780D9-BBE4-9B48-B543-A670EEC75E74}"/>
                  </a:ext>
                </a:extLst>
              </p:cNvPr>
              <p:cNvCxnSpPr>
                <a:cxnSpLocks/>
              </p:cNvCxnSpPr>
              <p:nvPr/>
            </p:nvCxnSpPr>
            <p:spPr>
              <a:xfrm flipV="1">
                <a:off x="3823097" y="5492934"/>
                <a:ext cx="0" cy="487696"/>
              </a:xfrm>
              <a:prstGeom prst="straightConnector1">
                <a:avLst/>
              </a:prstGeom>
              <a:noFill/>
              <a:ln w="6350" cap="flat" cmpd="sng">
                <a:solidFill>
                  <a:srgbClr val="F9FCF3"/>
                </a:solidFill>
                <a:prstDash val="solid"/>
                <a:miter lim="800000"/>
                <a:headEnd type="none" w="sm" len="sm"/>
                <a:tailEnd type="none" w="med" len="med"/>
              </a:ln>
            </p:spPr>
          </p:cxnSp>
        </p:grpSp>
      </p:grpSp>
      <p:grpSp>
        <p:nvGrpSpPr>
          <p:cNvPr id="9" name="Group 8">
            <a:extLst>
              <a:ext uri="{FF2B5EF4-FFF2-40B4-BE49-F238E27FC236}">
                <a16:creationId xmlns:a16="http://schemas.microsoft.com/office/drawing/2014/main" id="{472EE902-F195-8B47-BBFA-91760EA43CE9}"/>
              </a:ext>
            </a:extLst>
          </p:cNvPr>
          <p:cNvGrpSpPr/>
          <p:nvPr/>
        </p:nvGrpSpPr>
        <p:grpSpPr>
          <a:xfrm>
            <a:off x="7792169" y="4546192"/>
            <a:ext cx="2596237" cy="1447730"/>
            <a:chOff x="7792169" y="4546192"/>
            <a:chExt cx="2596237" cy="1447730"/>
          </a:xfrm>
        </p:grpSpPr>
        <p:sp>
          <p:nvSpPr>
            <p:cNvPr id="29" name="Google Shape;269;p1">
              <a:extLst>
                <a:ext uri="{FF2B5EF4-FFF2-40B4-BE49-F238E27FC236}">
                  <a16:creationId xmlns:a16="http://schemas.microsoft.com/office/drawing/2014/main" id="{67427D96-1738-EF48-B05D-289E4A1641BD}"/>
                </a:ext>
              </a:extLst>
            </p:cNvPr>
            <p:cNvSpPr/>
            <p:nvPr/>
          </p:nvSpPr>
          <p:spPr>
            <a:xfrm>
              <a:off x="9389691" y="4546192"/>
              <a:ext cx="998715" cy="2615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00" dirty="0">
                  <a:solidFill>
                    <a:schemeClr val="bg1"/>
                  </a:solidFill>
                  <a:ea typeface="Roboto"/>
                  <a:cs typeface="Roboto"/>
                  <a:sym typeface="Roboto"/>
                </a:rPr>
                <a:t>Win-back</a:t>
              </a:r>
              <a:endParaRPr sz="1100" dirty="0">
                <a:solidFill>
                  <a:schemeClr val="bg1"/>
                </a:solidFill>
              </a:endParaRPr>
            </a:p>
          </p:txBody>
        </p:sp>
        <p:sp>
          <p:nvSpPr>
            <p:cNvPr id="32" name="Google Shape;272;p1">
              <a:extLst>
                <a:ext uri="{FF2B5EF4-FFF2-40B4-BE49-F238E27FC236}">
                  <a16:creationId xmlns:a16="http://schemas.microsoft.com/office/drawing/2014/main" id="{412E7B9C-1906-5B41-97C9-FC85B38EB261}"/>
                </a:ext>
              </a:extLst>
            </p:cNvPr>
            <p:cNvSpPr/>
            <p:nvPr/>
          </p:nvSpPr>
          <p:spPr>
            <a:xfrm>
              <a:off x="7792169" y="5563076"/>
              <a:ext cx="1299296" cy="430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00" dirty="0">
                  <a:solidFill>
                    <a:schemeClr val="bg1"/>
                  </a:solidFill>
                  <a:ea typeface="Roboto"/>
                  <a:cs typeface="Roboto"/>
                  <a:sym typeface="Roboto"/>
                </a:rPr>
                <a:t>Points / voucher expiry</a:t>
              </a:r>
              <a:endParaRPr sz="1100" dirty="0">
                <a:solidFill>
                  <a:schemeClr val="bg1"/>
                </a:solidFill>
              </a:endParaRPr>
            </a:p>
          </p:txBody>
        </p:sp>
        <p:sp>
          <p:nvSpPr>
            <p:cNvPr id="35" name="Google Shape;275;p1">
              <a:extLst>
                <a:ext uri="{FF2B5EF4-FFF2-40B4-BE49-F238E27FC236}">
                  <a16:creationId xmlns:a16="http://schemas.microsoft.com/office/drawing/2014/main" id="{945F785E-A09E-3E4E-BA4A-F0E7B749C18C}"/>
                </a:ext>
              </a:extLst>
            </p:cNvPr>
            <p:cNvSpPr/>
            <p:nvPr/>
          </p:nvSpPr>
          <p:spPr>
            <a:xfrm>
              <a:off x="9075590" y="5563076"/>
              <a:ext cx="1183204" cy="367095"/>
            </a:xfrm>
            <a:prstGeom prst="rect">
              <a:avLst/>
            </a:prstGeom>
            <a:noFill/>
            <a:ln>
              <a:noFill/>
            </a:ln>
          </p:spPr>
          <p:txBody>
            <a:bodyPr spcFirstLastPara="1" wrap="square" lIns="91425" tIns="45700" rIns="91425" bIns="45700" anchor="t" anchorCtr="0">
              <a:noAutofit/>
            </a:bodyPr>
            <a:lstStyle/>
            <a:p>
              <a:pPr marL="0" marR="0" lvl="1" indent="0" algn="ctr" rtl="0">
                <a:lnSpc>
                  <a:spcPct val="80000"/>
                </a:lnSpc>
                <a:spcBef>
                  <a:spcPts val="0"/>
                </a:spcBef>
                <a:spcAft>
                  <a:spcPts val="0"/>
                </a:spcAft>
                <a:buNone/>
              </a:pPr>
              <a:r>
                <a:rPr lang="en-GB" sz="1100" b="0" i="0" u="none" strike="noStrike" cap="none" dirty="0">
                  <a:solidFill>
                    <a:schemeClr val="bg1"/>
                  </a:solidFill>
                  <a:ea typeface="Roboto"/>
                  <a:cs typeface="Roboto"/>
                  <a:sym typeface="Roboto"/>
                </a:rPr>
                <a:t>Re-permission</a:t>
              </a:r>
              <a:endParaRPr sz="1100" dirty="0">
                <a:solidFill>
                  <a:schemeClr val="bg1"/>
                </a:solidFill>
              </a:endParaRPr>
            </a:p>
          </p:txBody>
        </p:sp>
        <p:sp>
          <p:nvSpPr>
            <p:cNvPr id="37" name="Google Shape;267;p1">
              <a:extLst>
                <a:ext uri="{FF2B5EF4-FFF2-40B4-BE49-F238E27FC236}">
                  <a16:creationId xmlns:a16="http://schemas.microsoft.com/office/drawing/2014/main" id="{FE336BAD-1B01-3B4C-B493-11B9D19FF8F6}"/>
                </a:ext>
              </a:extLst>
            </p:cNvPr>
            <p:cNvSpPr txBox="1"/>
            <p:nvPr/>
          </p:nvSpPr>
          <p:spPr>
            <a:xfrm>
              <a:off x="8686938" y="4546192"/>
              <a:ext cx="508473"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00" dirty="0">
                  <a:solidFill>
                    <a:schemeClr val="bg1"/>
                  </a:solidFill>
                  <a:ea typeface="Roboto"/>
                  <a:cs typeface="Roboto"/>
                  <a:sym typeface="Roboto"/>
                </a:rPr>
                <a:t>NPS</a:t>
              </a:r>
              <a:endParaRPr sz="1100" dirty="0">
                <a:solidFill>
                  <a:schemeClr val="bg1"/>
                </a:solidFill>
              </a:endParaRPr>
            </a:p>
          </p:txBody>
        </p:sp>
        <p:cxnSp>
          <p:nvCxnSpPr>
            <p:cNvPr id="61" name="Google Shape;321;p1">
              <a:extLst>
                <a:ext uri="{FF2B5EF4-FFF2-40B4-BE49-F238E27FC236}">
                  <a16:creationId xmlns:a16="http://schemas.microsoft.com/office/drawing/2014/main" id="{B22EE81F-0549-CB48-A44F-8CF1C137A842}"/>
                </a:ext>
              </a:extLst>
            </p:cNvPr>
            <p:cNvCxnSpPr>
              <a:cxnSpLocks/>
            </p:cNvCxnSpPr>
            <p:nvPr/>
          </p:nvCxnSpPr>
          <p:spPr>
            <a:xfrm flipV="1">
              <a:off x="8941175" y="4835243"/>
              <a:ext cx="0" cy="338551"/>
            </a:xfrm>
            <a:prstGeom prst="straightConnector1">
              <a:avLst/>
            </a:prstGeom>
            <a:noFill/>
            <a:ln w="6350" cap="flat" cmpd="sng">
              <a:solidFill>
                <a:srgbClr val="F9FCF3"/>
              </a:solidFill>
              <a:prstDash val="solid"/>
              <a:miter lim="800000"/>
              <a:headEnd type="none" w="sm" len="sm"/>
              <a:tailEnd type="none" w="med" len="med"/>
            </a:ln>
          </p:spPr>
        </p:cxnSp>
        <p:cxnSp>
          <p:nvCxnSpPr>
            <p:cNvPr id="62" name="Google Shape;321;p1">
              <a:extLst>
                <a:ext uri="{FF2B5EF4-FFF2-40B4-BE49-F238E27FC236}">
                  <a16:creationId xmlns:a16="http://schemas.microsoft.com/office/drawing/2014/main" id="{D97FCF13-2A59-4340-ADA5-66E850763DBF}"/>
                </a:ext>
              </a:extLst>
            </p:cNvPr>
            <p:cNvCxnSpPr>
              <a:cxnSpLocks/>
            </p:cNvCxnSpPr>
            <p:nvPr/>
          </p:nvCxnSpPr>
          <p:spPr>
            <a:xfrm flipV="1">
              <a:off x="9889049" y="4835243"/>
              <a:ext cx="0" cy="338551"/>
            </a:xfrm>
            <a:prstGeom prst="straightConnector1">
              <a:avLst/>
            </a:prstGeom>
            <a:noFill/>
            <a:ln w="6350" cap="flat" cmpd="sng">
              <a:solidFill>
                <a:srgbClr val="F9FCF3"/>
              </a:solidFill>
              <a:prstDash val="solid"/>
              <a:miter lim="800000"/>
              <a:headEnd type="none" w="sm" len="sm"/>
              <a:tailEnd type="none" w="med" len="med"/>
            </a:ln>
          </p:spPr>
        </p:cxnSp>
        <p:cxnSp>
          <p:nvCxnSpPr>
            <p:cNvPr id="64" name="Google Shape;321;p1">
              <a:extLst>
                <a:ext uri="{FF2B5EF4-FFF2-40B4-BE49-F238E27FC236}">
                  <a16:creationId xmlns:a16="http://schemas.microsoft.com/office/drawing/2014/main" id="{9972E285-8E7F-8446-BC9E-951877333F17}"/>
                </a:ext>
              </a:extLst>
            </p:cNvPr>
            <p:cNvCxnSpPr>
              <a:cxnSpLocks/>
            </p:cNvCxnSpPr>
            <p:nvPr/>
          </p:nvCxnSpPr>
          <p:spPr>
            <a:xfrm flipV="1">
              <a:off x="8441817" y="5189488"/>
              <a:ext cx="0" cy="338551"/>
            </a:xfrm>
            <a:prstGeom prst="straightConnector1">
              <a:avLst/>
            </a:prstGeom>
            <a:noFill/>
            <a:ln w="6350" cap="flat" cmpd="sng">
              <a:solidFill>
                <a:srgbClr val="F9FCF3"/>
              </a:solidFill>
              <a:prstDash val="solid"/>
              <a:miter lim="800000"/>
              <a:headEnd type="none" w="sm" len="sm"/>
              <a:tailEnd type="none" w="med" len="med"/>
            </a:ln>
          </p:spPr>
        </p:cxnSp>
        <p:cxnSp>
          <p:nvCxnSpPr>
            <p:cNvPr id="65" name="Google Shape;321;p1">
              <a:extLst>
                <a:ext uri="{FF2B5EF4-FFF2-40B4-BE49-F238E27FC236}">
                  <a16:creationId xmlns:a16="http://schemas.microsoft.com/office/drawing/2014/main" id="{008655A1-23D4-FE40-8FBB-C8F3E1B2B199}"/>
                </a:ext>
              </a:extLst>
            </p:cNvPr>
            <p:cNvCxnSpPr>
              <a:cxnSpLocks/>
            </p:cNvCxnSpPr>
            <p:nvPr/>
          </p:nvCxnSpPr>
          <p:spPr>
            <a:xfrm flipV="1">
              <a:off x="9657733" y="5189488"/>
              <a:ext cx="0" cy="338551"/>
            </a:xfrm>
            <a:prstGeom prst="straightConnector1">
              <a:avLst/>
            </a:prstGeom>
            <a:noFill/>
            <a:ln w="6350" cap="flat" cmpd="sng">
              <a:solidFill>
                <a:srgbClr val="F9FCF3"/>
              </a:solidFill>
              <a:prstDash val="solid"/>
              <a:miter lim="800000"/>
              <a:headEnd type="none" w="sm" len="sm"/>
              <a:tailEnd type="none" w="med" len="med"/>
            </a:ln>
          </p:spPr>
        </p:cxnSp>
      </p:grpSp>
      <p:grpSp>
        <p:nvGrpSpPr>
          <p:cNvPr id="15" name="Group 14">
            <a:extLst>
              <a:ext uri="{FF2B5EF4-FFF2-40B4-BE49-F238E27FC236}">
                <a16:creationId xmlns:a16="http://schemas.microsoft.com/office/drawing/2014/main" id="{F32EB008-94D4-F949-AADB-56B9C5B14F0E}"/>
              </a:ext>
            </a:extLst>
          </p:cNvPr>
          <p:cNvGrpSpPr/>
          <p:nvPr/>
        </p:nvGrpSpPr>
        <p:grpSpPr>
          <a:xfrm>
            <a:off x="1570523" y="1702853"/>
            <a:ext cx="4258364" cy="2430284"/>
            <a:chOff x="1570523" y="1702853"/>
            <a:chExt cx="4258364" cy="2430284"/>
          </a:xfrm>
        </p:grpSpPr>
        <p:sp>
          <p:nvSpPr>
            <p:cNvPr id="66" name="Google Shape;278;p1">
              <a:extLst>
                <a:ext uri="{FF2B5EF4-FFF2-40B4-BE49-F238E27FC236}">
                  <a16:creationId xmlns:a16="http://schemas.microsoft.com/office/drawing/2014/main" id="{E166A813-F40B-D440-8F5C-12D28C46F549}"/>
                </a:ext>
              </a:extLst>
            </p:cNvPr>
            <p:cNvSpPr/>
            <p:nvPr/>
          </p:nvSpPr>
          <p:spPr>
            <a:xfrm>
              <a:off x="2865750" y="3561749"/>
              <a:ext cx="1261301"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a:solidFill>
                    <a:schemeClr val="bg1"/>
                  </a:solidFill>
                  <a:ea typeface="Roboto"/>
                  <a:cs typeface="Roboto"/>
                  <a:sym typeface="Roboto"/>
                </a:rPr>
                <a:t>Store proximity</a:t>
              </a:r>
              <a:endParaRPr sz="1100">
                <a:solidFill>
                  <a:schemeClr val="bg1"/>
                </a:solidFill>
              </a:endParaRPr>
            </a:p>
          </p:txBody>
        </p:sp>
        <p:sp>
          <p:nvSpPr>
            <p:cNvPr id="67" name="Google Shape;281;p1">
              <a:extLst>
                <a:ext uri="{FF2B5EF4-FFF2-40B4-BE49-F238E27FC236}">
                  <a16:creationId xmlns:a16="http://schemas.microsoft.com/office/drawing/2014/main" id="{6F9BE351-5CEF-8A4E-8DE3-88C9E7165041}"/>
                </a:ext>
              </a:extLst>
            </p:cNvPr>
            <p:cNvSpPr/>
            <p:nvPr/>
          </p:nvSpPr>
          <p:spPr>
            <a:xfrm>
              <a:off x="1892725" y="3251933"/>
              <a:ext cx="2234324"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a:solidFill>
                    <a:schemeClr val="bg1"/>
                  </a:solidFill>
                  <a:ea typeface="Roboto"/>
                  <a:cs typeface="Roboto"/>
                  <a:sym typeface="Roboto"/>
                </a:rPr>
                <a:t>Out of stock / back in stock</a:t>
              </a:r>
              <a:endParaRPr sz="1100">
                <a:solidFill>
                  <a:schemeClr val="bg1"/>
                </a:solidFill>
              </a:endParaRPr>
            </a:p>
          </p:txBody>
        </p:sp>
        <p:sp>
          <p:nvSpPr>
            <p:cNvPr id="68" name="Google Shape;284;p1">
              <a:extLst>
                <a:ext uri="{FF2B5EF4-FFF2-40B4-BE49-F238E27FC236}">
                  <a16:creationId xmlns:a16="http://schemas.microsoft.com/office/drawing/2014/main" id="{CB751870-29F5-F047-B30F-B90DE197F0D9}"/>
                </a:ext>
              </a:extLst>
            </p:cNvPr>
            <p:cNvSpPr/>
            <p:nvPr/>
          </p:nvSpPr>
          <p:spPr>
            <a:xfrm>
              <a:off x="3109406" y="2942117"/>
              <a:ext cx="1017644"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a:solidFill>
                    <a:schemeClr val="bg1"/>
                  </a:solidFill>
                  <a:ea typeface="Roboto"/>
                  <a:cs typeface="Roboto"/>
                  <a:sym typeface="Roboto"/>
                </a:rPr>
                <a:t>Local event</a:t>
              </a:r>
              <a:endParaRPr sz="1100">
                <a:solidFill>
                  <a:schemeClr val="bg1"/>
                </a:solidFill>
              </a:endParaRPr>
            </a:p>
          </p:txBody>
        </p:sp>
        <p:sp>
          <p:nvSpPr>
            <p:cNvPr id="69" name="Google Shape;287;p1">
              <a:extLst>
                <a:ext uri="{FF2B5EF4-FFF2-40B4-BE49-F238E27FC236}">
                  <a16:creationId xmlns:a16="http://schemas.microsoft.com/office/drawing/2014/main" id="{32D4819A-0C16-6D43-B6A4-673C3DE1558D}"/>
                </a:ext>
              </a:extLst>
            </p:cNvPr>
            <p:cNvSpPr/>
            <p:nvPr/>
          </p:nvSpPr>
          <p:spPr>
            <a:xfrm>
              <a:off x="1631435" y="2632301"/>
              <a:ext cx="2495614"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a:solidFill>
                    <a:schemeClr val="bg1"/>
                  </a:solidFill>
                  <a:ea typeface="Roboto"/>
                  <a:cs typeface="Roboto"/>
                  <a:sym typeface="Roboto"/>
                </a:rPr>
                <a:t>Local &amp; personalised newsletter</a:t>
              </a:r>
              <a:endParaRPr sz="1100">
                <a:solidFill>
                  <a:schemeClr val="bg1"/>
                </a:solidFill>
              </a:endParaRPr>
            </a:p>
          </p:txBody>
        </p:sp>
        <p:sp>
          <p:nvSpPr>
            <p:cNvPr id="70" name="Google Shape;290;p1">
              <a:extLst>
                <a:ext uri="{FF2B5EF4-FFF2-40B4-BE49-F238E27FC236}">
                  <a16:creationId xmlns:a16="http://schemas.microsoft.com/office/drawing/2014/main" id="{C0D39D4F-739A-BC41-9B6F-7A8D47206B72}"/>
                </a:ext>
              </a:extLst>
            </p:cNvPr>
            <p:cNvSpPr/>
            <p:nvPr/>
          </p:nvSpPr>
          <p:spPr>
            <a:xfrm>
              <a:off x="1570523" y="2322485"/>
              <a:ext cx="2556528"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a:solidFill>
                    <a:schemeClr val="bg1"/>
                  </a:solidFill>
                  <a:ea typeface="Roboto"/>
                  <a:cs typeface="Roboto"/>
                  <a:sym typeface="Roboto"/>
                </a:rPr>
                <a:t>Share of wallet / cross category</a:t>
              </a:r>
              <a:endParaRPr sz="1100">
                <a:solidFill>
                  <a:schemeClr val="bg1"/>
                </a:solidFill>
              </a:endParaRPr>
            </a:p>
          </p:txBody>
        </p:sp>
        <p:sp>
          <p:nvSpPr>
            <p:cNvPr id="71" name="Google Shape;293;p1">
              <a:extLst>
                <a:ext uri="{FF2B5EF4-FFF2-40B4-BE49-F238E27FC236}">
                  <a16:creationId xmlns:a16="http://schemas.microsoft.com/office/drawing/2014/main" id="{D0EAF752-C6B6-D64A-A391-4F1E8AEC212E}"/>
                </a:ext>
              </a:extLst>
            </p:cNvPr>
            <p:cNvSpPr/>
            <p:nvPr/>
          </p:nvSpPr>
          <p:spPr>
            <a:xfrm>
              <a:off x="2936754" y="2012669"/>
              <a:ext cx="1208403"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a:solidFill>
                    <a:schemeClr val="bg1"/>
                  </a:solidFill>
                  <a:ea typeface="Roboto"/>
                  <a:cs typeface="Roboto"/>
                  <a:sym typeface="Roboto"/>
                </a:rPr>
                <a:t>Plan threshold</a:t>
              </a:r>
              <a:endParaRPr sz="1100">
                <a:solidFill>
                  <a:schemeClr val="bg1"/>
                </a:solidFill>
              </a:endParaRPr>
            </a:p>
          </p:txBody>
        </p:sp>
        <p:sp>
          <p:nvSpPr>
            <p:cNvPr id="72" name="Google Shape;296;p1">
              <a:extLst>
                <a:ext uri="{FF2B5EF4-FFF2-40B4-BE49-F238E27FC236}">
                  <a16:creationId xmlns:a16="http://schemas.microsoft.com/office/drawing/2014/main" id="{C4394AC7-B14E-FB4B-8A90-28E9D2AFFC17}"/>
                </a:ext>
              </a:extLst>
            </p:cNvPr>
            <p:cNvSpPr/>
            <p:nvPr/>
          </p:nvSpPr>
          <p:spPr>
            <a:xfrm>
              <a:off x="2354390" y="1702853"/>
              <a:ext cx="1772660"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dirty="0">
                  <a:solidFill>
                    <a:schemeClr val="bg1"/>
                  </a:solidFill>
                  <a:ea typeface="Roboto"/>
                  <a:cs typeface="Roboto"/>
                  <a:sym typeface="Roboto"/>
                </a:rPr>
                <a:t>Birthday / anniversary</a:t>
              </a:r>
              <a:endParaRPr sz="1100" dirty="0">
                <a:solidFill>
                  <a:schemeClr val="bg1"/>
                </a:solidFill>
              </a:endParaRPr>
            </a:p>
          </p:txBody>
        </p:sp>
        <p:sp>
          <p:nvSpPr>
            <p:cNvPr id="81" name="Google Shape;326;p1">
              <a:extLst>
                <a:ext uri="{FF2B5EF4-FFF2-40B4-BE49-F238E27FC236}">
                  <a16:creationId xmlns:a16="http://schemas.microsoft.com/office/drawing/2014/main" id="{25F82138-704E-CB40-A799-1D67EA9531FC}"/>
                </a:ext>
              </a:extLst>
            </p:cNvPr>
            <p:cNvSpPr/>
            <p:nvPr/>
          </p:nvSpPr>
          <p:spPr>
            <a:xfrm>
              <a:off x="2978632" y="3871567"/>
              <a:ext cx="1145885"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dirty="0">
                  <a:solidFill>
                    <a:schemeClr val="bg1"/>
                  </a:solidFill>
                  <a:ea typeface="Roboto"/>
                  <a:cs typeface="Roboto"/>
                  <a:sym typeface="Roboto"/>
                </a:rPr>
                <a:t>Refer-a-friend</a:t>
              </a:r>
              <a:endParaRPr sz="1100" dirty="0">
                <a:solidFill>
                  <a:schemeClr val="bg1"/>
                </a:solidFill>
              </a:endParaRPr>
            </a:p>
          </p:txBody>
        </p:sp>
        <p:cxnSp>
          <p:nvCxnSpPr>
            <p:cNvPr id="83" name="Google Shape;321;p1">
              <a:extLst>
                <a:ext uri="{FF2B5EF4-FFF2-40B4-BE49-F238E27FC236}">
                  <a16:creationId xmlns:a16="http://schemas.microsoft.com/office/drawing/2014/main" id="{51D6E62F-ADFA-2B44-A01F-3D4D94AD5AAB}"/>
                </a:ext>
              </a:extLst>
            </p:cNvPr>
            <p:cNvCxnSpPr>
              <a:cxnSpLocks/>
            </p:cNvCxnSpPr>
            <p:nvPr/>
          </p:nvCxnSpPr>
          <p:spPr>
            <a:xfrm flipV="1">
              <a:off x="4158866" y="3990823"/>
              <a:ext cx="416310" cy="1"/>
            </a:xfrm>
            <a:prstGeom prst="straightConnector1">
              <a:avLst/>
            </a:prstGeom>
            <a:noFill/>
            <a:ln w="6350" cap="flat" cmpd="sng">
              <a:solidFill>
                <a:srgbClr val="F9FCF3"/>
              </a:solidFill>
              <a:prstDash val="solid"/>
              <a:miter lim="800000"/>
              <a:headEnd type="none" w="sm" len="sm"/>
              <a:tailEnd type="none" w="med" len="med"/>
            </a:ln>
          </p:spPr>
        </p:cxnSp>
        <p:cxnSp>
          <p:nvCxnSpPr>
            <p:cNvPr id="87" name="Google Shape;321;p1">
              <a:extLst>
                <a:ext uri="{FF2B5EF4-FFF2-40B4-BE49-F238E27FC236}">
                  <a16:creationId xmlns:a16="http://schemas.microsoft.com/office/drawing/2014/main" id="{9E01E2F1-B7B3-8F4E-91B7-C2FBD0E908DC}"/>
                </a:ext>
              </a:extLst>
            </p:cNvPr>
            <p:cNvCxnSpPr>
              <a:cxnSpLocks/>
            </p:cNvCxnSpPr>
            <p:nvPr/>
          </p:nvCxnSpPr>
          <p:spPr>
            <a:xfrm>
              <a:off x="4158866" y="3683178"/>
              <a:ext cx="346279" cy="0"/>
            </a:xfrm>
            <a:prstGeom prst="straightConnector1">
              <a:avLst/>
            </a:prstGeom>
            <a:noFill/>
            <a:ln w="6350" cap="flat" cmpd="sng">
              <a:solidFill>
                <a:srgbClr val="F9FCF3"/>
              </a:solidFill>
              <a:prstDash val="solid"/>
              <a:miter lim="800000"/>
              <a:headEnd type="none" w="sm" len="sm"/>
              <a:tailEnd type="none" w="med" len="med"/>
            </a:ln>
          </p:spPr>
        </p:cxnSp>
        <p:cxnSp>
          <p:nvCxnSpPr>
            <p:cNvPr id="88" name="Google Shape;321;p1">
              <a:extLst>
                <a:ext uri="{FF2B5EF4-FFF2-40B4-BE49-F238E27FC236}">
                  <a16:creationId xmlns:a16="http://schemas.microsoft.com/office/drawing/2014/main" id="{EBB23651-784C-5144-9584-19DE74EC16F1}"/>
                </a:ext>
              </a:extLst>
            </p:cNvPr>
            <p:cNvCxnSpPr>
              <a:cxnSpLocks/>
            </p:cNvCxnSpPr>
            <p:nvPr/>
          </p:nvCxnSpPr>
          <p:spPr>
            <a:xfrm>
              <a:off x="4158866" y="3375532"/>
              <a:ext cx="346279" cy="1"/>
            </a:xfrm>
            <a:prstGeom prst="straightConnector1">
              <a:avLst/>
            </a:prstGeom>
            <a:noFill/>
            <a:ln w="6350" cap="flat" cmpd="sng">
              <a:solidFill>
                <a:srgbClr val="F9FCF3"/>
              </a:solidFill>
              <a:prstDash val="solid"/>
              <a:miter lim="800000"/>
              <a:headEnd type="none" w="sm" len="sm"/>
              <a:tailEnd type="none" w="med" len="med"/>
            </a:ln>
          </p:spPr>
        </p:cxnSp>
        <p:cxnSp>
          <p:nvCxnSpPr>
            <p:cNvPr id="89" name="Google Shape;321;p1">
              <a:extLst>
                <a:ext uri="{FF2B5EF4-FFF2-40B4-BE49-F238E27FC236}">
                  <a16:creationId xmlns:a16="http://schemas.microsoft.com/office/drawing/2014/main" id="{311B6204-2554-FC4D-B53B-EB2B0B6286F3}"/>
                </a:ext>
              </a:extLst>
            </p:cNvPr>
            <p:cNvCxnSpPr>
              <a:cxnSpLocks/>
            </p:cNvCxnSpPr>
            <p:nvPr/>
          </p:nvCxnSpPr>
          <p:spPr>
            <a:xfrm flipV="1">
              <a:off x="4158866" y="3067888"/>
              <a:ext cx="417344" cy="1"/>
            </a:xfrm>
            <a:prstGeom prst="straightConnector1">
              <a:avLst/>
            </a:prstGeom>
            <a:noFill/>
            <a:ln w="6350" cap="flat" cmpd="sng">
              <a:solidFill>
                <a:srgbClr val="F9FCF3"/>
              </a:solidFill>
              <a:prstDash val="solid"/>
              <a:miter lim="800000"/>
              <a:headEnd type="none" w="sm" len="sm"/>
              <a:tailEnd type="none" w="med" len="med"/>
            </a:ln>
          </p:spPr>
        </p:cxnSp>
        <p:cxnSp>
          <p:nvCxnSpPr>
            <p:cNvPr id="90" name="Google Shape;321;p1">
              <a:extLst>
                <a:ext uri="{FF2B5EF4-FFF2-40B4-BE49-F238E27FC236}">
                  <a16:creationId xmlns:a16="http://schemas.microsoft.com/office/drawing/2014/main" id="{1DAE79EA-604D-5B4B-B6EB-02920FB2E121}"/>
                </a:ext>
              </a:extLst>
            </p:cNvPr>
            <p:cNvCxnSpPr>
              <a:cxnSpLocks/>
            </p:cNvCxnSpPr>
            <p:nvPr/>
          </p:nvCxnSpPr>
          <p:spPr>
            <a:xfrm flipV="1">
              <a:off x="4158866" y="2760241"/>
              <a:ext cx="533724" cy="1"/>
            </a:xfrm>
            <a:prstGeom prst="straightConnector1">
              <a:avLst/>
            </a:prstGeom>
            <a:noFill/>
            <a:ln w="6350" cap="flat" cmpd="sng">
              <a:solidFill>
                <a:srgbClr val="F9FCF3"/>
              </a:solidFill>
              <a:prstDash val="solid"/>
              <a:miter lim="800000"/>
              <a:headEnd type="none" w="sm" len="sm"/>
              <a:tailEnd type="none" w="med" len="med"/>
            </a:ln>
          </p:spPr>
        </p:cxnSp>
        <p:cxnSp>
          <p:nvCxnSpPr>
            <p:cNvPr id="91" name="Google Shape;321;p1">
              <a:extLst>
                <a:ext uri="{FF2B5EF4-FFF2-40B4-BE49-F238E27FC236}">
                  <a16:creationId xmlns:a16="http://schemas.microsoft.com/office/drawing/2014/main" id="{768E10A2-1E5B-204A-BDCF-4EB6EF9A73D8}"/>
                </a:ext>
              </a:extLst>
            </p:cNvPr>
            <p:cNvCxnSpPr>
              <a:cxnSpLocks/>
            </p:cNvCxnSpPr>
            <p:nvPr/>
          </p:nvCxnSpPr>
          <p:spPr>
            <a:xfrm flipV="1">
              <a:off x="4158866" y="2452595"/>
              <a:ext cx="761096" cy="1"/>
            </a:xfrm>
            <a:prstGeom prst="straightConnector1">
              <a:avLst/>
            </a:prstGeom>
            <a:noFill/>
            <a:ln w="6350" cap="flat" cmpd="sng">
              <a:solidFill>
                <a:srgbClr val="F9FCF3"/>
              </a:solidFill>
              <a:prstDash val="solid"/>
              <a:miter lim="800000"/>
              <a:headEnd type="none" w="sm" len="sm"/>
              <a:tailEnd type="none" w="med" len="med"/>
            </a:ln>
          </p:spPr>
        </p:cxnSp>
        <p:cxnSp>
          <p:nvCxnSpPr>
            <p:cNvPr id="92" name="Google Shape;321;p1">
              <a:extLst>
                <a:ext uri="{FF2B5EF4-FFF2-40B4-BE49-F238E27FC236}">
                  <a16:creationId xmlns:a16="http://schemas.microsoft.com/office/drawing/2014/main" id="{01E80CD5-F75A-B046-8722-E41EDDAF85DD}"/>
                </a:ext>
              </a:extLst>
            </p:cNvPr>
            <p:cNvCxnSpPr>
              <a:cxnSpLocks/>
            </p:cNvCxnSpPr>
            <p:nvPr/>
          </p:nvCxnSpPr>
          <p:spPr>
            <a:xfrm flipV="1">
              <a:off x="4158866" y="2144950"/>
              <a:ext cx="1124334" cy="1"/>
            </a:xfrm>
            <a:prstGeom prst="straightConnector1">
              <a:avLst/>
            </a:prstGeom>
            <a:noFill/>
            <a:ln w="6350" cap="flat" cmpd="sng">
              <a:solidFill>
                <a:srgbClr val="F9FCF3"/>
              </a:solidFill>
              <a:prstDash val="solid"/>
              <a:miter lim="800000"/>
              <a:headEnd type="none" w="sm" len="sm"/>
              <a:tailEnd type="none" w="med" len="med"/>
            </a:ln>
          </p:spPr>
        </p:cxnSp>
        <p:cxnSp>
          <p:nvCxnSpPr>
            <p:cNvPr id="93" name="Google Shape;321;p1">
              <a:extLst>
                <a:ext uri="{FF2B5EF4-FFF2-40B4-BE49-F238E27FC236}">
                  <a16:creationId xmlns:a16="http://schemas.microsoft.com/office/drawing/2014/main" id="{D31A7AF0-438B-534E-8A53-EE8A7B9DA206}"/>
                </a:ext>
              </a:extLst>
            </p:cNvPr>
            <p:cNvCxnSpPr>
              <a:cxnSpLocks/>
            </p:cNvCxnSpPr>
            <p:nvPr/>
          </p:nvCxnSpPr>
          <p:spPr>
            <a:xfrm flipV="1">
              <a:off x="4158866" y="1837303"/>
              <a:ext cx="1670021" cy="1"/>
            </a:xfrm>
            <a:prstGeom prst="straightConnector1">
              <a:avLst/>
            </a:prstGeom>
            <a:noFill/>
            <a:ln w="6350" cap="flat" cmpd="sng">
              <a:solidFill>
                <a:srgbClr val="F9FCF3"/>
              </a:solidFill>
              <a:prstDash val="solid"/>
              <a:miter lim="800000"/>
              <a:headEnd type="none" w="sm" len="sm"/>
              <a:tailEnd type="none" w="med" len="med"/>
            </a:ln>
          </p:spPr>
        </p:cxnSp>
      </p:grpSp>
      <p:grpSp>
        <p:nvGrpSpPr>
          <p:cNvPr id="11" name="Group 10">
            <a:extLst>
              <a:ext uri="{FF2B5EF4-FFF2-40B4-BE49-F238E27FC236}">
                <a16:creationId xmlns:a16="http://schemas.microsoft.com/office/drawing/2014/main" id="{2092B5F0-612F-A244-BE88-FA46105B29A1}"/>
              </a:ext>
            </a:extLst>
          </p:cNvPr>
          <p:cNvGrpSpPr/>
          <p:nvPr/>
        </p:nvGrpSpPr>
        <p:grpSpPr>
          <a:xfrm>
            <a:off x="6382530" y="1699768"/>
            <a:ext cx="4238947" cy="2442756"/>
            <a:chOff x="6382530" y="1699768"/>
            <a:chExt cx="4238947" cy="2442756"/>
          </a:xfrm>
        </p:grpSpPr>
        <p:sp>
          <p:nvSpPr>
            <p:cNvPr id="73" name="Google Shape;299;p1">
              <a:extLst>
                <a:ext uri="{FF2B5EF4-FFF2-40B4-BE49-F238E27FC236}">
                  <a16:creationId xmlns:a16="http://schemas.microsoft.com/office/drawing/2014/main" id="{0FE59414-4992-8B44-B66B-083109A6B556}"/>
                </a:ext>
              </a:extLst>
            </p:cNvPr>
            <p:cNvSpPr/>
            <p:nvPr/>
          </p:nvSpPr>
          <p:spPr>
            <a:xfrm>
              <a:off x="8086693" y="1699768"/>
              <a:ext cx="1940434" cy="261570"/>
            </a:xfrm>
            <a:prstGeom prst="rect">
              <a:avLst/>
            </a:prstGeom>
            <a:noFill/>
            <a:ln>
              <a:noFill/>
            </a:ln>
          </p:spPr>
          <p:txBody>
            <a:bodyPr spcFirstLastPara="1" wrap="square" lIns="48000" tIns="45700" rIns="0" bIns="45700" anchor="t" anchorCtr="0">
              <a:spAutoFit/>
            </a:bodyPr>
            <a:lstStyle/>
            <a:p>
              <a:pPr marL="0" marR="0" lvl="0" indent="0" algn="l" rtl="0">
                <a:spcBef>
                  <a:spcPts val="0"/>
                </a:spcBef>
                <a:spcAft>
                  <a:spcPts val="0"/>
                </a:spcAft>
                <a:buNone/>
              </a:pPr>
              <a:r>
                <a:rPr lang="en-GB" sz="1100" dirty="0">
                  <a:solidFill>
                    <a:schemeClr val="bg1"/>
                  </a:solidFill>
                  <a:ea typeface="Roboto"/>
                  <a:cs typeface="Roboto"/>
                  <a:sym typeface="Roboto"/>
                </a:rPr>
                <a:t>Bargain hunter</a:t>
              </a:r>
              <a:endParaRPr sz="1100" dirty="0">
                <a:solidFill>
                  <a:schemeClr val="bg1"/>
                </a:solidFill>
              </a:endParaRPr>
            </a:p>
          </p:txBody>
        </p:sp>
        <p:sp>
          <p:nvSpPr>
            <p:cNvPr id="74" name="Google Shape;302;p1">
              <a:extLst>
                <a:ext uri="{FF2B5EF4-FFF2-40B4-BE49-F238E27FC236}">
                  <a16:creationId xmlns:a16="http://schemas.microsoft.com/office/drawing/2014/main" id="{B669D961-3C8D-B046-97E1-6DF5D5D14A10}"/>
                </a:ext>
              </a:extLst>
            </p:cNvPr>
            <p:cNvSpPr/>
            <p:nvPr/>
          </p:nvSpPr>
          <p:spPr>
            <a:xfrm>
              <a:off x="8094766" y="3257758"/>
              <a:ext cx="2526711" cy="261570"/>
            </a:xfrm>
            <a:prstGeom prst="rect">
              <a:avLst/>
            </a:prstGeom>
            <a:noFill/>
            <a:ln>
              <a:noFill/>
            </a:ln>
          </p:spPr>
          <p:txBody>
            <a:bodyPr spcFirstLastPara="1" wrap="square" lIns="48000" tIns="45700" rIns="0" bIns="45700" anchor="t" anchorCtr="0">
              <a:spAutoFit/>
            </a:bodyPr>
            <a:lstStyle/>
            <a:p>
              <a:pPr marL="0" marR="0" lvl="0" indent="0" algn="l" rtl="0">
                <a:spcBef>
                  <a:spcPts val="0"/>
                </a:spcBef>
                <a:spcAft>
                  <a:spcPts val="0"/>
                </a:spcAft>
                <a:buNone/>
              </a:pPr>
              <a:r>
                <a:rPr lang="en-GB" sz="1100">
                  <a:solidFill>
                    <a:schemeClr val="bg1"/>
                  </a:solidFill>
                  <a:ea typeface="Roboto"/>
                  <a:cs typeface="Roboto"/>
                  <a:sym typeface="Roboto"/>
                </a:rPr>
                <a:t>Sample / transactional follow up</a:t>
              </a:r>
              <a:endParaRPr sz="1100">
                <a:solidFill>
                  <a:schemeClr val="bg1"/>
                </a:solidFill>
              </a:endParaRPr>
            </a:p>
          </p:txBody>
        </p:sp>
        <p:sp>
          <p:nvSpPr>
            <p:cNvPr id="75" name="Google Shape;305;p1">
              <a:extLst>
                <a:ext uri="{FF2B5EF4-FFF2-40B4-BE49-F238E27FC236}">
                  <a16:creationId xmlns:a16="http://schemas.microsoft.com/office/drawing/2014/main" id="{C36B9DB8-3D49-8F40-9CE4-7DE19B3635CF}"/>
                </a:ext>
              </a:extLst>
            </p:cNvPr>
            <p:cNvSpPr/>
            <p:nvPr/>
          </p:nvSpPr>
          <p:spPr>
            <a:xfrm>
              <a:off x="8085715" y="2946160"/>
              <a:ext cx="1717195" cy="261570"/>
            </a:xfrm>
            <a:prstGeom prst="rect">
              <a:avLst/>
            </a:prstGeom>
            <a:noFill/>
            <a:ln>
              <a:noFill/>
            </a:ln>
          </p:spPr>
          <p:txBody>
            <a:bodyPr spcFirstLastPara="1" wrap="square" lIns="48000" tIns="45700" rIns="0" bIns="45700" anchor="t" anchorCtr="0">
              <a:spAutoFit/>
            </a:bodyPr>
            <a:lstStyle/>
            <a:p>
              <a:pPr marL="0" marR="0" lvl="0" indent="0" algn="l" rtl="0">
                <a:spcBef>
                  <a:spcPts val="0"/>
                </a:spcBef>
                <a:spcAft>
                  <a:spcPts val="0"/>
                </a:spcAft>
                <a:buNone/>
              </a:pPr>
              <a:r>
                <a:rPr lang="en-GB" sz="1100">
                  <a:solidFill>
                    <a:schemeClr val="bg1"/>
                  </a:solidFill>
                  <a:ea typeface="Roboto"/>
                  <a:cs typeface="Roboto"/>
                  <a:sym typeface="Roboto"/>
                </a:rPr>
                <a:t>Purchase satisfaction</a:t>
              </a:r>
              <a:endParaRPr sz="1100">
                <a:solidFill>
                  <a:schemeClr val="bg1"/>
                </a:solidFill>
              </a:endParaRPr>
            </a:p>
          </p:txBody>
        </p:sp>
        <p:sp>
          <p:nvSpPr>
            <p:cNvPr id="76" name="Google Shape;308;p1">
              <a:extLst>
                <a:ext uri="{FF2B5EF4-FFF2-40B4-BE49-F238E27FC236}">
                  <a16:creationId xmlns:a16="http://schemas.microsoft.com/office/drawing/2014/main" id="{EDDF2772-6C3A-BD42-A1D0-B47ED29A904F}"/>
                </a:ext>
              </a:extLst>
            </p:cNvPr>
            <p:cNvSpPr/>
            <p:nvPr/>
          </p:nvSpPr>
          <p:spPr>
            <a:xfrm>
              <a:off x="8097405" y="2634562"/>
              <a:ext cx="1728417" cy="261570"/>
            </a:xfrm>
            <a:prstGeom prst="rect">
              <a:avLst/>
            </a:prstGeom>
            <a:noFill/>
            <a:ln>
              <a:noFill/>
            </a:ln>
          </p:spPr>
          <p:txBody>
            <a:bodyPr spcFirstLastPara="1" wrap="square" lIns="48000" tIns="45700" rIns="0" bIns="45700" anchor="t" anchorCtr="0">
              <a:spAutoFit/>
            </a:bodyPr>
            <a:lstStyle/>
            <a:p>
              <a:pPr marL="0" marR="0" lvl="0" indent="0" algn="l" rtl="0">
                <a:spcBef>
                  <a:spcPts val="0"/>
                </a:spcBef>
                <a:spcAft>
                  <a:spcPts val="0"/>
                </a:spcAft>
                <a:buNone/>
              </a:pPr>
              <a:r>
                <a:rPr lang="en-GB" sz="1100">
                  <a:solidFill>
                    <a:schemeClr val="bg1"/>
                  </a:solidFill>
                  <a:ea typeface="Roboto"/>
                  <a:cs typeface="Roboto"/>
                  <a:sym typeface="Roboto"/>
                </a:rPr>
                <a:t>Product replenishment</a:t>
              </a:r>
              <a:endParaRPr sz="1100">
                <a:solidFill>
                  <a:schemeClr val="bg1"/>
                </a:solidFill>
              </a:endParaRPr>
            </a:p>
          </p:txBody>
        </p:sp>
        <p:sp>
          <p:nvSpPr>
            <p:cNvPr id="77" name="Google Shape;311;p1">
              <a:extLst>
                <a:ext uri="{FF2B5EF4-FFF2-40B4-BE49-F238E27FC236}">
                  <a16:creationId xmlns:a16="http://schemas.microsoft.com/office/drawing/2014/main" id="{874D9B10-0E9D-DD43-8B2F-6EBC604E2272}"/>
                </a:ext>
              </a:extLst>
            </p:cNvPr>
            <p:cNvSpPr/>
            <p:nvPr/>
          </p:nvSpPr>
          <p:spPr>
            <a:xfrm>
              <a:off x="8084489" y="2011366"/>
              <a:ext cx="2127564" cy="261570"/>
            </a:xfrm>
            <a:prstGeom prst="rect">
              <a:avLst/>
            </a:prstGeom>
            <a:noFill/>
            <a:ln>
              <a:noFill/>
            </a:ln>
          </p:spPr>
          <p:txBody>
            <a:bodyPr spcFirstLastPara="1" wrap="square" lIns="48000" tIns="45700" rIns="0" bIns="45700" anchor="t" anchorCtr="0">
              <a:spAutoFit/>
            </a:bodyPr>
            <a:lstStyle/>
            <a:p>
              <a:pPr marL="0" marR="0" lvl="0" indent="0" algn="l" rtl="0">
                <a:spcBef>
                  <a:spcPts val="0"/>
                </a:spcBef>
                <a:spcAft>
                  <a:spcPts val="0"/>
                </a:spcAft>
                <a:buNone/>
              </a:pPr>
              <a:r>
                <a:rPr lang="en-GB" sz="1100">
                  <a:solidFill>
                    <a:schemeClr val="bg1"/>
                  </a:solidFill>
                  <a:ea typeface="Roboto"/>
                  <a:cs typeface="Roboto"/>
                  <a:sym typeface="Roboto"/>
                </a:rPr>
                <a:t>Related product / accessory</a:t>
              </a:r>
              <a:endParaRPr sz="1100">
                <a:solidFill>
                  <a:schemeClr val="bg1"/>
                </a:solidFill>
              </a:endParaRPr>
            </a:p>
          </p:txBody>
        </p:sp>
        <p:sp>
          <p:nvSpPr>
            <p:cNvPr id="78" name="Google Shape;314;p1">
              <a:extLst>
                <a:ext uri="{FF2B5EF4-FFF2-40B4-BE49-F238E27FC236}">
                  <a16:creationId xmlns:a16="http://schemas.microsoft.com/office/drawing/2014/main" id="{7CCDD301-8E9C-D04D-A3D1-15C630A13E48}"/>
                </a:ext>
              </a:extLst>
            </p:cNvPr>
            <p:cNvSpPr/>
            <p:nvPr/>
          </p:nvSpPr>
          <p:spPr>
            <a:xfrm>
              <a:off x="8084493" y="2322964"/>
              <a:ext cx="2366411" cy="261570"/>
            </a:xfrm>
            <a:prstGeom prst="rect">
              <a:avLst/>
            </a:prstGeom>
            <a:noFill/>
            <a:ln>
              <a:noFill/>
            </a:ln>
          </p:spPr>
          <p:txBody>
            <a:bodyPr spcFirstLastPara="1" wrap="square" lIns="48000" tIns="45700" rIns="0" bIns="45700" anchor="t" anchorCtr="0">
              <a:spAutoFit/>
            </a:bodyPr>
            <a:lstStyle/>
            <a:p>
              <a:pPr marL="0" marR="0" lvl="0" indent="0" algn="l" rtl="0">
                <a:spcBef>
                  <a:spcPts val="0"/>
                </a:spcBef>
                <a:spcAft>
                  <a:spcPts val="0"/>
                </a:spcAft>
                <a:buNone/>
              </a:pPr>
              <a:r>
                <a:rPr lang="en-GB" sz="1100" dirty="0">
                  <a:solidFill>
                    <a:schemeClr val="bg1"/>
                  </a:solidFill>
                  <a:ea typeface="Roboto"/>
                  <a:cs typeface="Roboto"/>
                  <a:sym typeface="Roboto"/>
                </a:rPr>
                <a:t>New product model / collection</a:t>
              </a:r>
              <a:endParaRPr sz="1100" dirty="0">
                <a:solidFill>
                  <a:schemeClr val="bg1"/>
                </a:solidFill>
              </a:endParaRPr>
            </a:p>
          </p:txBody>
        </p:sp>
        <p:sp>
          <p:nvSpPr>
            <p:cNvPr id="79" name="Google Shape;317;p1">
              <a:extLst>
                <a:ext uri="{FF2B5EF4-FFF2-40B4-BE49-F238E27FC236}">
                  <a16:creationId xmlns:a16="http://schemas.microsoft.com/office/drawing/2014/main" id="{C7BD20F2-B0FF-B949-A32B-56F0EDD78395}"/>
                </a:ext>
              </a:extLst>
            </p:cNvPr>
            <p:cNvSpPr/>
            <p:nvPr/>
          </p:nvSpPr>
          <p:spPr>
            <a:xfrm>
              <a:off x="8094764" y="3569356"/>
              <a:ext cx="1693150" cy="261570"/>
            </a:xfrm>
            <a:prstGeom prst="rect">
              <a:avLst/>
            </a:prstGeom>
            <a:noFill/>
            <a:ln>
              <a:noFill/>
            </a:ln>
          </p:spPr>
          <p:txBody>
            <a:bodyPr spcFirstLastPara="1" wrap="square" lIns="48000" tIns="45700" rIns="0" bIns="45700" anchor="t" anchorCtr="0">
              <a:spAutoFit/>
            </a:bodyPr>
            <a:lstStyle/>
            <a:p>
              <a:pPr marL="0" marR="0" lvl="0" indent="0" algn="l" rtl="0">
                <a:spcBef>
                  <a:spcPts val="0"/>
                </a:spcBef>
                <a:spcAft>
                  <a:spcPts val="0"/>
                </a:spcAft>
                <a:buNone/>
              </a:pPr>
              <a:r>
                <a:rPr lang="en-GB" sz="1100" dirty="0">
                  <a:solidFill>
                    <a:schemeClr val="bg1"/>
                  </a:solidFill>
                  <a:ea typeface="Roboto"/>
                  <a:cs typeface="Roboto"/>
                  <a:sym typeface="Roboto"/>
                </a:rPr>
                <a:t>Profile / family survey</a:t>
              </a:r>
              <a:endParaRPr sz="1100" dirty="0">
                <a:solidFill>
                  <a:schemeClr val="bg1"/>
                </a:solidFill>
              </a:endParaRPr>
            </a:p>
          </p:txBody>
        </p:sp>
        <p:sp>
          <p:nvSpPr>
            <p:cNvPr id="80" name="Google Shape;323;p1">
              <a:extLst>
                <a:ext uri="{FF2B5EF4-FFF2-40B4-BE49-F238E27FC236}">
                  <a16:creationId xmlns:a16="http://schemas.microsoft.com/office/drawing/2014/main" id="{1FDD4FF2-CFE5-C444-A1A7-307933F8EFB7}"/>
                </a:ext>
              </a:extLst>
            </p:cNvPr>
            <p:cNvSpPr/>
            <p:nvPr/>
          </p:nvSpPr>
          <p:spPr>
            <a:xfrm>
              <a:off x="8094765" y="3880954"/>
              <a:ext cx="2454579" cy="261570"/>
            </a:xfrm>
            <a:prstGeom prst="rect">
              <a:avLst/>
            </a:prstGeom>
            <a:noFill/>
            <a:ln>
              <a:noFill/>
            </a:ln>
          </p:spPr>
          <p:txBody>
            <a:bodyPr spcFirstLastPara="1" wrap="square" lIns="48000" tIns="45700" rIns="0" bIns="45700" anchor="t" anchorCtr="0">
              <a:spAutoFit/>
            </a:bodyPr>
            <a:lstStyle/>
            <a:p>
              <a:pPr marL="0" marR="0" lvl="0" indent="0" algn="l" rtl="0">
                <a:spcBef>
                  <a:spcPts val="0"/>
                </a:spcBef>
                <a:spcAft>
                  <a:spcPts val="0"/>
                </a:spcAft>
                <a:buNone/>
              </a:pPr>
              <a:r>
                <a:rPr lang="en-GB" sz="1100">
                  <a:solidFill>
                    <a:schemeClr val="bg1"/>
                  </a:solidFill>
                  <a:ea typeface="Roboto"/>
                  <a:cs typeface="Roboto"/>
                  <a:sym typeface="Roboto"/>
                </a:rPr>
                <a:t>Engagement through packaging </a:t>
              </a:r>
              <a:endParaRPr sz="1100">
                <a:solidFill>
                  <a:schemeClr val="bg1"/>
                </a:solidFill>
              </a:endParaRPr>
            </a:p>
          </p:txBody>
        </p:sp>
        <p:cxnSp>
          <p:nvCxnSpPr>
            <p:cNvPr id="94" name="Google Shape;321;p1">
              <a:extLst>
                <a:ext uri="{FF2B5EF4-FFF2-40B4-BE49-F238E27FC236}">
                  <a16:creationId xmlns:a16="http://schemas.microsoft.com/office/drawing/2014/main" id="{2F1F0994-C09C-6842-9146-9A93E9EEC0FE}"/>
                </a:ext>
              </a:extLst>
            </p:cNvPr>
            <p:cNvCxnSpPr>
              <a:cxnSpLocks/>
            </p:cNvCxnSpPr>
            <p:nvPr/>
          </p:nvCxnSpPr>
          <p:spPr>
            <a:xfrm>
              <a:off x="7616825" y="3990822"/>
              <a:ext cx="435726" cy="0"/>
            </a:xfrm>
            <a:prstGeom prst="straightConnector1">
              <a:avLst/>
            </a:prstGeom>
            <a:noFill/>
            <a:ln w="6350" cap="flat" cmpd="sng">
              <a:solidFill>
                <a:srgbClr val="F9FCF3"/>
              </a:solidFill>
              <a:prstDash val="solid"/>
              <a:miter lim="800000"/>
              <a:headEnd type="none" w="sm" len="sm"/>
              <a:tailEnd type="none" w="med" len="med"/>
            </a:ln>
          </p:spPr>
        </p:cxnSp>
        <p:cxnSp>
          <p:nvCxnSpPr>
            <p:cNvPr id="95" name="Google Shape;321;p1">
              <a:extLst>
                <a:ext uri="{FF2B5EF4-FFF2-40B4-BE49-F238E27FC236}">
                  <a16:creationId xmlns:a16="http://schemas.microsoft.com/office/drawing/2014/main" id="{3A57A08A-0775-6C4E-A66B-48578FF05583}"/>
                </a:ext>
              </a:extLst>
            </p:cNvPr>
            <p:cNvCxnSpPr>
              <a:cxnSpLocks/>
            </p:cNvCxnSpPr>
            <p:nvPr/>
          </p:nvCxnSpPr>
          <p:spPr>
            <a:xfrm>
              <a:off x="7669092" y="3683179"/>
              <a:ext cx="383459" cy="0"/>
            </a:xfrm>
            <a:prstGeom prst="straightConnector1">
              <a:avLst/>
            </a:prstGeom>
            <a:noFill/>
            <a:ln w="6350" cap="flat" cmpd="sng">
              <a:solidFill>
                <a:srgbClr val="F9FCF3"/>
              </a:solidFill>
              <a:prstDash val="solid"/>
              <a:miter lim="800000"/>
              <a:headEnd type="none" w="sm" len="sm"/>
              <a:tailEnd type="none" w="med" len="med"/>
            </a:ln>
          </p:spPr>
        </p:cxnSp>
        <p:cxnSp>
          <p:nvCxnSpPr>
            <p:cNvPr id="96" name="Google Shape;321;p1">
              <a:extLst>
                <a:ext uri="{FF2B5EF4-FFF2-40B4-BE49-F238E27FC236}">
                  <a16:creationId xmlns:a16="http://schemas.microsoft.com/office/drawing/2014/main" id="{D42E093A-9B35-444F-901F-7C1A3EE29763}"/>
                </a:ext>
              </a:extLst>
            </p:cNvPr>
            <p:cNvCxnSpPr>
              <a:cxnSpLocks/>
            </p:cNvCxnSpPr>
            <p:nvPr/>
          </p:nvCxnSpPr>
          <p:spPr>
            <a:xfrm>
              <a:off x="7669092" y="3375533"/>
              <a:ext cx="383459" cy="0"/>
            </a:xfrm>
            <a:prstGeom prst="straightConnector1">
              <a:avLst/>
            </a:prstGeom>
            <a:noFill/>
            <a:ln w="6350" cap="flat" cmpd="sng">
              <a:solidFill>
                <a:srgbClr val="F9FCF3"/>
              </a:solidFill>
              <a:prstDash val="solid"/>
              <a:miter lim="800000"/>
              <a:headEnd type="none" w="sm" len="sm"/>
              <a:tailEnd type="none" w="med" len="med"/>
            </a:ln>
          </p:spPr>
        </p:cxnSp>
        <p:cxnSp>
          <p:nvCxnSpPr>
            <p:cNvPr id="97" name="Google Shape;321;p1">
              <a:extLst>
                <a:ext uri="{FF2B5EF4-FFF2-40B4-BE49-F238E27FC236}">
                  <a16:creationId xmlns:a16="http://schemas.microsoft.com/office/drawing/2014/main" id="{DD2696B6-9343-BB4E-B9C2-3A118ABAAE3F}"/>
                </a:ext>
              </a:extLst>
            </p:cNvPr>
            <p:cNvCxnSpPr>
              <a:cxnSpLocks/>
            </p:cNvCxnSpPr>
            <p:nvPr/>
          </p:nvCxnSpPr>
          <p:spPr>
            <a:xfrm>
              <a:off x="7616825" y="3067887"/>
              <a:ext cx="435726" cy="0"/>
            </a:xfrm>
            <a:prstGeom prst="straightConnector1">
              <a:avLst/>
            </a:prstGeom>
            <a:noFill/>
            <a:ln w="6350" cap="flat" cmpd="sng">
              <a:solidFill>
                <a:srgbClr val="F9FCF3"/>
              </a:solidFill>
              <a:prstDash val="solid"/>
              <a:miter lim="800000"/>
              <a:headEnd type="none" w="sm" len="sm"/>
              <a:tailEnd type="none" w="med" len="med"/>
            </a:ln>
          </p:spPr>
        </p:cxnSp>
        <p:cxnSp>
          <p:nvCxnSpPr>
            <p:cNvPr id="98" name="Google Shape;321;p1">
              <a:extLst>
                <a:ext uri="{FF2B5EF4-FFF2-40B4-BE49-F238E27FC236}">
                  <a16:creationId xmlns:a16="http://schemas.microsoft.com/office/drawing/2014/main" id="{2CD109E9-1950-E243-9CC1-6526A0A7CFF2}"/>
                </a:ext>
              </a:extLst>
            </p:cNvPr>
            <p:cNvCxnSpPr>
              <a:cxnSpLocks/>
            </p:cNvCxnSpPr>
            <p:nvPr/>
          </p:nvCxnSpPr>
          <p:spPr>
            <a:xfrm>
              <a:off x="7481381" y="2760242"/>
              <a:ext cx="571170" cy="0"/>
            </a:xfrm>
            <a:prstGeom prst="straightConnector1">
              <a:avLst/>
            </a:prstGeom>
            <a:noFill/>
            <a:ln w="6350" cap="flat" cmpd="sng">
              <a:solidFill>
                <a:srgbClr val="F9FCF3"/>
              </a:solidFill>
              <a:prstDash val="solid"/>
              <a:miter lim="800000"/>
              <a:headEnd type="none" w="sm" len="sm"/>
              <a:tailEnd type="none" w="med" len="med"/>
            </a:ln>
          </p:spPr>
        </p:cxnSp>
        <p:cxnSp>
          <p:nvCxnSpPr>
            <p:cNvPr id="99" name="Google Shape;321;p1">
              <a:extLst>
                <a:ext uri="{FF2B5EF4-FFF2-40B4-BE49-F238E27FC236}">
                  <a16:creationId xmlns:a16="http://schemas.microsoft.com/office/drawing/2014/main" id="{D85AAC79-DAF6-494E-BB80-81C06541F404}"/>
                </a:ext>
              </a:extLst>
            </p:cNvPr>
            <p:cNvCxnSpPr>
              <a:cxnSpLocks/>
            </p:cNvCxnSpPr>
            <p:nvPr/>
          </p:nvCxnSpPr>
          <p:spPr>
            <a:xfrm flipV="1">
              <a:off x="7261726" y="2452596"/>
              <a:ext cx="790825" cy="1"/>
            </a:xfrm>
            <a:prstGeom prst="straightConnector1">
              <a:avLst/>
            </a:prstGeom>
            <a:noFill/>
            <a:ln w="6350" cap="flat" cmpd="sng">
              <a:solidFill>
                <a:srgbClr val="F9FCF3"/>
              </a:solidFill>
              <a:prstDash val="solid"/>
              <a:miter lim="800000"/>
              <a:headEnd type="none" w="sm" len="sm"/>
              <a:tailEnd type="none" w="med" len="med"/>
            </a:ln>
          </p:spPr>
        </p:cxnSp>
        <p:cxnSp>
          <p:nvCxnSpPr>
            <p:cNvPr id="100" name="Google Shape;321;p1">
              <a:extLst>
                <a:ext uri="{FF2B5EF4-FFF2-40B4-BE49-F238E27FC236}">
                  <a16:creationId xmlns:a16="http://schemas.microsoft.com/office/drawing/2014/main" id="{27B7984E-7DD6-A74A-9611-AB8EE8604723}"/>
                </a:ext>
              </a:extLst>
            </p:cNvPr>
            <p:cNvCxnSpPr>
              <a:cxnSpLocks/>
            </p:cNvCxnSpPr>
            <p:nvPr/>
          </p:nvCxnSpPr>
          <p:spPr>
            <a:xfrm>
              <a:off x="6880225" y="2144949"/>
              <a:ext cx="1172326" cy="1"/>
            </a:xfrm>
            <a:prstGeom prst="straightConnector1">
              <a:avLst/>
            </a:prstGeom>
            <a:noFill/>
            <a:ln w="6350" cap="flat" cmpd="sng">
              <a:solidFill>
                <a:srgbClr val="F9FCF3"/>
              </a:solidFill>
              <a:prstDash val="solid"/>
              <a:miter lim="800000"/>
              <a:headEnd type="none" w="sm" len="sm"/>
              <a:tailEnd type="none" w="med" len="med"/>
            </a:ln>
          </p:spPr>
        </p:cxnSp>
        <p:cxnSp>
          <p:nvCxnSpPr>
            <p:cNvPr id="101" name="Google Shape;321;p1">
              <a:extLst>
                <a:ext uri="{FF2B5EF4-FFF2-40B4-BE49-F238E27FC236}">
                  <a16:creationId xmlns:a16="http://schemas.microsoft.com/office/drawing/2014/main" id="{94DF1001-51F0-AF4D-9BC8-1294E77F75BD}"/>
                </a:ext>
              </a:extLst>
            </p:cNvPr>
            <p:cNvCxnSpPr>
              <a:cxnSpLocks/>
            </p:cNvCxnSpPr>
            <p:nvPr/>
          </p:nvCxnSpPr>
          <p:spPr>
            <a:xfrm flipV="1">
              <a:off x="6382530" y="1837303"/>
              <a:ext cx="1670021" cy="1"/>
            </a:xfrm>
            <a:prstGeom prst="straightConnector1">
              <a:avLst/>
            </a:prstGeom>
            <a:noFill/>
            <a:ln w="6350" cap="flat" cmpd="sng">
              <a:solidFill>
                <a:srgbClr val="F9FCF3"/>
              </a:solidFill>
              <a:prstDash val="solid"/>
              <a:miter lim="800000"/>
              <a:headEnd type="none" w="sm" len="sm"/>
              <a:tailEnd type="none" w="med" len="med"/>
            </a:ln>
          </p:spPr>
        </p:cxnSp>
      </p:grpSp>
    </p:spTree>
    <p:extLst>
      <p:ext uri="{BB962C8B-B14F-4D97-AF65-F5344CB8AC3E}">
        <p14:creationId xmlns:p14="http://schemas.microsoft.com/office/powerpoint/2010/main" val="31180037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70EA66-50E6-B240-AE15-A0CE9C25D9EF}"/>
              </a:ext>
            </a:extLst>
          </p:cNvPr>
          <p:cNvSpPr>
            <a:spLocks noGrp="1"/>
          </p:cNvSpPr>
          <p:nvPr>
            <p:ph type="title"/>
          </p:nvPr>
        </p:nvSpPr>
        <p:spPr/>
        <p:txBody>
          <a:bodyPr/>
          <a:lstStyle/>
          <a:p>
            <a:r>
              <a:rPr lang="en-GB" dirty="0">
                <a:solidFill>
                  <a:schemeClr val="bg1"/>
                </a:solidFill>
              </a:rPr>
              <a:t>Typical </a:t>
            </a:r>
            <a:r>
              <a:rPr lang="en-GB" dirty="0">
                <a:solidFill>
                  <a:schemeClr val="accent4"/>
                </a:solidFill>
              </a:rPr>
              <a:t>Subscription</a:t>
            </a:r>
            <a:r>
              <a:rPr lang="en-GB" dirty="0"/>
              <a:t> Moments of </a:t>
            </a:r>
            <a:r>
              <a:rPr lang="en-GB" dirty="0">
                <a:solidFill>
                  <a:schemeClr val="bg1"/>
                </a:solidFill>
              </a:rPr>
              <a:t>Truth</a:t>
            </a:r>
          </a:p>
        </p:txBody>
      </p:sp>
      <p:grpSp>
        <p:nvGrpSpPr>
          <p:cNvPr id="8" name="Group 7">
            <a:extLst>
              <a:ext uri="{FF2B5EF4-FFF2-40B4-BE49-F238E27FC236}">
                <a16:creationId xmlns:a16="http://schemas.microsoft.com/office/drawing/2014/main" id="{16CBFB47-4AF6-0A40-BD77-CB5FC08BF0FA}"/>
              </a:ext>
            </a:extLst>
          </p:cNvPr>
          <p:cNvGrpSpPr/>
          <p:nvPr/>
        </p:nvGrpSpPr>
        <p:grpSpPr>
          <a:xfrm>
            <a:off x="1195713" y="4402899"/>
            <a:ext cx="3204120" cy="1560246"/>
            <a:chOff x="1195713" y="4402899"/>
            <a:chExt cx="3204120" cy="1560246"/>
          </a:xfrm>
        </p:grpSpPr>
        <p:sp>
          <p:nvSpPr>
            <p:cNvPr id="16" name="Google Shape;253;p1">
              <a:extLst>
                <a:ext uri="{FF2B5EF4-FFF2-40B4-BE49-F238E27FC236}">
                  <a16:creationId xmlns:a16="http://schemas.microsoft.com/office/drawing/2014/main" id="{C3328F3E-49D7-F74D-9DF6-5826E991738A}"/>
                </a:ext>
              </a:extLst>
            </p:cNvPr>
            <p:cNvSpPr/>
            <p:nvPr/>
          </p:nvSpPr>
          <p:spPr>
            <a:xfrm>
              <a:off x="1195713" y="4405685"/>
              <a:ext cx="1049877" cy="553957"/>
            </a:xfrm>
            <a:prstGeom prst="rect">
              <a:avLst/>
            </a:prstGeom>
            <a:noFill/>
            <a:ln>
              <a:noFill/>
            </a:ln>
          </p:spPr>
          <p:txBody>
            <a:bodyPr spcFirstLastPara="1" wrap="square" lIns="91425" tIns="45700" rIns="91425" bIns="45700" anchor="b" anchorCtr="0">
              <a:spAutoFit/>
            </a:bodyPr>
            <a:lstStyle/>
            <a:p>
              <a:pPr lvl="0" algn="ctr"/>
              <a:r>
                <a:rPr lang="en-GB" sz="1000" dirty="0">
                  <a:solidFill>
                    <a:schemeClr val="bg1"/>
                  </a:solidFill>
                  <a:ea typeface="Roboto"/>
                  <a:cs typeface="Roboto"/>
                  <a:sym typeface="Roboto"/>
                </a:rPr>
                <a:t>Pure / twin</a:t>
              </a:r>
            </a:p>
            <a:p>
              <a:pPr lvl="0" algn="ctr"/>
              <a:r>
                <a:rPr lang="en-GB" sz="1000" dirty="0">
                  <a:solidFill>
                    <a:schemeClr val="bg1"/>
                  </a:solidFill>
                  <a:ea typeface="Roboto"/>
                  <a:cs typeface="Roboto"/>
                  <a:sym typeface="Roboto"/>
                </a:rPr>
                <a:t>acquisition</a:t>
              </a:r>
            </a:p>
            <a:p>
              <a:pPr lvl="0" algn="ctr"/>
              <a:endParaRPr lang="en-GB" sz="1000" dirty="0">
                <a:solidFill>
                  <a:schemeClr val="bg1"/>
                </a:solidFill>
                <a:ea typeface="Roboto"/>
                <a:cs typeface="Roboto"/>
                <a:sym typeface="Roboto"/>
              </a:endParaRPr>
            </a:p>
          </p:txBody>
        </p:sp>
        <p:sp>
          <p:nvSpPr>
            <p:cNvPr id="19" name="Google Shape;256;p1">
              <a:extLst>
                <a:ext uri="{FF2B5EF4-FFF2-40B4-BE49-F238E27FC236}">
                  <a16:creationId xmlns:a16="http://schemas.microsoft.com/office/drawing/2014/main" id="{419F5108-F8C9-BA4E-B2F3-6BA21E74D5B7}"/>
                </a:ext>
              </a:extLst>
            </p:cNvPr>
            <p:cNvSpPr/>
            <p:nvPr/>
          </p:nvSpPr>
          <p:spPr>
            <a:xfrm>
              <a:off x="2307702" y="4402899"/>
              <a:ext cx="923757" cy="403496"/>
            </a:xfrm>
            <a:prstGeom prst="rect">
              <a:avLst/>
            </a:prstGeom>
            <a:noFill/>
            <a:ln>
              <a:noFill/>
            </a:ln>
          </p:spPr>
          <p:txBody>
            <a:bodyPr spcFirstLastPara="1" wrap="square" lIns="91425" tIns="45700" rIns="91425" bIns="45700" anchor="b" anchorCtr="0">
              <a:noAutofit/>
            </a:bodyPr>
            <a:lstStyle/>
            <a:p>
              <a:pPr lvl="0" algn="ctr"/>
              <a:r>
                <a:rPr lang="en-GB" sz="1000" dirty="0">
                  <a:solidFill>
                    <a:schemeClr val="bg1"/>
                  </a:solidFill>
                  <a:ea typeface="Roboto"/>
                  <a:cs typeface="Roboto"/>
                  <a:sym typeface="Roboto"/>
                </a:rPr>
                <a:t>Sign up</a:t>
              </a:r>
            </a:p>
            <a:p>
              <a:pPr lvl="0" algn="ctr"/>
              <a:r>
                <a:rPr lang="en-GB" sz="1000" dirty="0">
                  <a:solidFill>
                    <a:schemeClr val="bg1"/>
                  </a:solidFill>
                  <a:ea typeface="Roboto"/>
                  <a:cs typeface="Roboto"/>
                  <a:sym typeface="Roboto"/>
                </a:rPr>
                <a:t>completion</a:t>
              </a:r>
            </a:p>
          </p:txBody>
        </p:sp>
        <p:sp>
          <p:nvSpPr>
            <p:cNvPr id="22" name="Google Shape;259;p1">
              <a:extLst>
                <a:ext uri="{FF2B5EF4-FFF2-40B4-BE49-F238E27FC236}">
                  <a16:creationId xmlns:a16="http://schemas.microsoft.com/office/drawing/2014/main" id="{5693A890-9489-CB41-8D6A-A7747881168A}"/>
                </a:ext>
              </a:extLst>
            </p:cNvPr>
            <p:cNvSpPr/>
            <p:nvPr/>
          </p:nvSpPr>
          <p:spPr>
            <a:xfrm>
              <a:off x="3251763" y="4409881"/>
              <a:ext cx="1148070" cy="400069"/>
            </a:xfrm>
            <a:prstGeom prst="rect">
              <a:avLst/>
            </a:prstGeom>
            <a:noFill/>
            <a:ln>
              <a:noFill/>
            </a:ln>
          </p:spPr>
          <p:txBody>
            <a:bodyPr spcFirstLastPara="1" wrap="square" lIns="91425" tIns="45700" rIns="91425" bIns="45700" anchor="b" anchorCtr="0">
              <a:spAutoFit/>
            </a:bodyPr>
            <a:lstStyle/>
            <a:p>
              <a:pPr lvl="0" algn="ctr"/>
              <a:r>
                <a:rPr lang="en-GB" sz="1000" dirty="0">
                  <a:solidFill>
                    <a:schemeClr val="bg1"/>
                  </a:solidFill>
                  <a:ea typeface="Roboto"/>
                  <a:cs typeface="Roboto"/>
                  <a:sym typeface="Roboto"/>
                </a:rPr>
                <a:t>Trial </a:t>
              </a:r>
              <a:br>
                <a:rPr lang="en-GB" sz="1000" dirty="0">
                  <a:solidFill>
                    <a:schemeClr val="bg1"/>
                  </a:solidFill>
                  <a:ea typeface="Roboto"/>
                  <a:cs typeface="Roboto"/>
                  <a:sym typeface="Roboto"/>
                </a:rPr>
              </a:br>
              <a:r>
                <a:rPr lang="en-GB" sz="1000" dirty="0">
                  <a:solidFill>
                    <a:schemeClr val="bg1"/>
                  </a:solidFill>
                  <a:ea typeface="Roboto"/>
                  <a:cs typeface="Roboto"/>
                  <a:sym typeface="Roboto"/>
                </a:rPr>
                <a:t>to paid</a:t>
              </a:r>
            </a:p>
          </p:txBody>
        </p:sp>
        <p:sp>
          <p:nvSpPr>
            <p:cNvPr id="24" name="Google Shape;261;p1">
              <a:extLst>
                <a:ext uri="{FF2B5EF4-FFF2-40B4-BE49-F238E27FC236}">
                  <a16:creationId xmlns:a16="http://schemas.microsoft.com/office/drawing/2014/main" id="{975D3E4C-DAE3-C843-A74C-867CB6835D91}"/>
                </a:ext>
              </a:extLst>
            </p:cNvPr>
            <p:cNvSpPr/>
            <p:nvPr/>
          </p:nvSpPr>
          <p:spPr>
            <a:xfrm>
              <a:off x="2727942" y="5563076"/>
              <a:ext cx="1094744"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00" dirty="0">
                  <a:solidFill>
                    <a:schemeClr val="bg1"/>
                  </a:solidFill>
                  <a:ea typeface="Roboto"/>
                  <a:cs typeface="Roboto"/>
                  <a:sym typeface="Roboto"/>
                </a:rPr>
                <a:t>Welcome</a:t>
              </a:r>
              <a:br>
                <a:rPr lang="en-GB" sz="1000" dirty="0">
                  <a:solidFill>
                    <a:schemeClr val="bg1"/>
                  </a:solidFill>
                  <a:ea typeface="Roboto"/>
                  <a:cs typeface="Roboto"/>
                  <a:sym typeface="Roboto"/>
                </a:rPr>
              </a:br>
              <a:r>
                <a:rPr lang="en-GB" sz="1000" dirty="0">
                  <a:solidFill>
                    <a:schemeClr val="bg1"/>
                  </a:solidFill>
                  <a:ea typeface="Roboto"/>
                  <a:cs typeface="Roboto"/>
                  <a:sym typeface="Roboto"/>
                </a:rPr>
                <a:t>programme</a:t>
              </a:r>
              <a:endParaRPr sz="1000" dirty="0">
                <a:solidFill>
                  <a:schemeClr val="bg1"/>
                </a:solidFill>
              </a:endParaRPr>
            </a:p>
          </p:txBody>
        </p:sp>
        <p:sp>
          <p:nvSpPr>
            <p:cNvPr id="39" name="Google Shape;320;p1">
              <a:extLst>
                <a:ext uri="{FF2B5EF4-FFF2-40B4-BE49-F238E27FC236}">
                  <a16:creationId xmlns:a16="http://schemas.microsoft.com/office/drawing/2014/main" id="{80E420AF-1D1E-BC47-A503-7DCA5CD2128D}"/>
                </a:ext>
              </a:extLst>
            </p:cNvPr>
            <p:cNvSpPr/>
            <p:nvPr/>
          </p:nvSpPr>
          <p:spPr>
            <a:xfrm>
              <a:off x="1485829" y="5563076"/>
              <a:ext cx="1442216" cy="400069"/>
            </a:xfrm>
            <a:prstGeom prst="rect">
              <a:avLst/>
            </a:prstGeom>
            <a:noFill/>
            <a:ln>
              <a:noFill/>
            </a:ln>
          </p:spPr>
          <p:txBody>
            <a:bodyPr spcFirstLastPara="1" wrap="square" lIns="91425" tIns="45700" rIns="91425" bIns="45700" anchor="t" anchorCtr="0">
              <a:spAutoFit/>
            </a:bodyPr>
            <a:lstStyle/>
            <a:p>
              <a:pPr lvl="0" algn="ctr"/>
              <a:r>
                <a:rPr lang="en-GB" sz="1000" dirty="0">
                  <a:solidFill>
                    <a:schemeClr val="bg1"/>
                  </a:solidFill>
                  <a:ea typeface="Roboto"/>
                  <a:cs typeface="Roboto"/>
                  <a:sym typeface="Roboto"/>
                </a:rPr>
                <a:t>Permission</a:t>
              </a:r>
            </a:p>
            <a:p>
              <a:pPr lvl="0" algn="ctr"/>
              <a:r>
                <a:rPr lang="en-GB" sz="1000" dirty="0">
                  <a:solidFill>
                    <a:schemeClr val="bg1"/>
                  </a:solidFill>
                  <a:ea typeface="Roboto"/>
                  <a:cs typeface="Roboto"/>
                  <a:sym typeface="Roboto"/>
                </a:rPr>
                <a:t>capture</a:t>
              </a:r>
            </a:p>
          </p:txBody>
        </p:sp>
        <p:grpSp>
          <p:nvGrpSpPr>
            <p:cNvPr id="53" name="Group 52">
              <a:extLst>
                <a:ext uri="{FF2B5EF4-FFF2-40B4-BE49-F238E27FC236}">
                  <a16:creationId xmlns:a16="http://schemas.microsoft.com/office/drawing/2014/main" id="{A4A18E51-D355-5C47-B6D7-8ABCE934768D}"/>
                </a:ext>
              </a:extLst>
            </p:cNvPr>
            <p:cNvGrpSpPr/>
            <p:nvPr/>
          </p:nvGrpSpPr>
          <p:grpSpPr>
            <a:xfrm>
              <a:off x="2199391" y="5177962"/>
              <a:ext cx="1075966" cy="338551"/>
              <a:chOff x="1997736" y="5492934"/>
              <a:chExt cx="1075966" cy="487696"/>
            </a:xfrm>
          </p:grpSpPr>
          <p:cxnSp>
            <p:nvCxnSpPr>
              <p:cNvPr id="40" name="Google Shape;321;p1">
                <a:extLst>
                  <a:ext uri="{FF2B5EF4-FFF2-40B4-BE49-F238E27FC236}">
                    <a16:creationId xmlns:a16="http://schemas.microsoft.com/office/drawing/2014/main" id="{3D201513-CF8B-7844-88F3-564549F8F06D}"/>
                  </a:ext>
                </a:extLst>
              </p:cNvPr>
              <p:cNvCxnSpPr>
                <a:cxnSpLocks/>
              </p:cNvCxnSpPr>
              <p:nvPr/>
            </p:nvCxnSpPr>
            <p:spPr>
              <a:xfrm flipV="1">
                <a:off x="1997736"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1" name="Google Shape;321;p1">
                <a:extLst>
                  <a:ext uri="{FF2B5EF4-FFF2-40B4-BE49-F238E27FC236}">
                    <a16:creationId xmlns:a16="http://schemas.microsoft.com/office/drawing/2014/main" id="{BD63EE45-8676-194E-9519-8BEBD9A9A22C}"/>
                  </a:ext>
                </a:extLst>
              </p:cNvPr>
              <p:cNvCxnSpPr>
                <a:cxnSpLocks/>
              </p:cNvCxnSpPr>
              <p:nvPr/>
            </p:nvCxnSpPr>
            <p:spPr>
              <a:xfrm flipV="1">
                <a:off x="3073702" y="5492934"/>
                <a:ext cx="0" cy="487696"/>
              </a:xfrm>
              <a:prstGeom prst="straightConnector1">
                <a:avLst/>
              </a:prstGeom>
              <a:noFill/>
              <a:ln w="6350" cap="flat" cmpd="sng">
                <a:solidFill>
                  <a:srgbClr val="F9FCF3"/>
                </a:solidFill>
                <a:prstDash val="solid"/>
                <a:miter lim="800000"/>
                <a:headEnd type="none" w="sm" len="sm"/>
                <a:tailEnd type="none" w="med" len="med"/>
              </a:ln>
            </p:spPr>
          </p:cxnSp>
        </p:grpSp>
        <p:grpSp>
          <p:nvGrpSpPr>
            <p:cNvPr id="55" name="Group 54">
              <a:extLst>
                <a:ext uri="{FF2B5EF4-FFF2-40B4-BE49-F238E27FC236}">
                  <a16:creationId xmlns:a16="http://schemas.microsoft.com/office/drawing/2014/main" id="{13FA3911-FF32-AF46-92AB-11A3B5EF1C02}"/>
                </a:ext>
              </a:extLst>
            </p:cNvPr>
            <p:cNvGrpSpPr/>
            <p:nvPr/>
          </p:nvGrpSpPr>
          <p:grpSpPr>
            <a:xfrm>
              <a:off x="1716963" y="4837876"/>
              <a:ext cx="2109127" cy="338551"/>
              <a:chOff x="1713970" y="5492934"/>
              <a:chExt cx="2109127" cy="487696"/>
            </a:xfrm>
          </p:grpSpPr>
          <p:cxnSp>
            <p:nvCxnSpPr>
              <p:cNvPr id="56" name="Google Shape;321;p1">
                <a:extLst>
                  <a:ext uri="{FF2B5EF4-FFF2-40B4-BE49-F238E27FC236}">
                    <a16:creationId xmlns:a16="http://schemas.microsoft.com/office/drawing/2014/main" id="{185FCD14-925B-4146-95E7-E9E693A95BF6}"/>
                  </a:ext>
                </a:extLst>
              </p:cNvPr>
              <p:cNvCxnSpPr>
                <a:cxnSpLocks/>
              </p:cNvCxnSpPr>
              <p:nvPr/>
            </p:nvCxnSpPr>
            <p:spPr>
              <a:xfrm flipV="1">
                <a:off x="1713970"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7" name="Google Shape;321;p1">
                <a:extLst>
                  <a:ext uri="{FF2B5EF4-FFF2-40B4-BE49-F238E27FC236}">
                    <a16:creationId xmlns:a16="http://schemas.microsoft.com/office/drawing/2014/main" id="{81FF4068-CC91-F84E-87C7-DAE12DF3A39F}"/>
                  </a:ext>
                </a:extLst>
              </p:cNvPr>
              <p:cNvCxnSpPr>
                <a:cxnSpLocks/>
              </p:cNvCxnSpPr>
              <p:nvPr/>
            </p:nvCxnSpPr>
            <p:spPr>
              <a:xfrm flipV="1">
                <a:off x="2768533" y="5492934"/>
                <a:ext cx="0" cy="487696"/>
              </a:xfrm>
              <a:prstGeom prst="straightConnector1">
                <a:avLst/>
              </a:prstGeom>
              <a:noFill/>
              <a:ln w="6350" cap="flat" cmpd="sng">
                <a:solidFill>
                  <a:srgbClr val="F9FCF3"/>
                </a:solidFill>
                <a:prstDash val="solid"/>
                <a:miter lim="800000"/>
                <a:headEnd type="none" w="sm" len="sm"/>
                <a:tailEnd type="none" w="med" len="med"/>
              </a:ln>
            </p:spPr>
          </p:cxnSp>
          <p:cxnSp>
            <p:nvCxnSpPr>
              <p:cNvPr id="58" name="Google Shape;321;p1">
                <a:extLst>
                  <a:ext uri="{FF2B5EF4-FFF2-40B4-BE49-F238E27FC236}">
                    <a16:creationId xmlns:a16="http://schemas.microsoft.com/office/drawing/2014/main" id="{604780D9-BBE4-9B48-B543-A670EEC75E74}"/>
                  </a:ext>
                </a:extLst>
              </p:cNvPr>
              <p:cNvCxnSpPr>
                <a:cxnSpLocks/>
              </p:cNvCxnSpPr>
              <p:nvPr/>
            </p:nvCxnSpPr>
            <p:spPr>
              <a:xfrm flipV="1">
                <a:off x="3823097" y="5492934"/>
                <a:ext cx="0" cy="487696"/>
              </a:xfrm>
              <a:prstGeom prst="straightConnector1">
                <a:avLst/>
              </a:prstGeom>
              <a:noFill/>
              <a:ln w="6350" cap="flat" cmpd="sng">
                <a:solidFill>
                  <a:srgbClr val="F9FCF3"/>
                </a:solidFill>
                <a:prstDash val="solid"/>
                <a:miter lim="800000"/>
                <a:headEnd type="none" w="sm" len="sm"/>
                <a:tailEnd type="none" w="med" len="med"/>
              </a:ln>
            </p:spPr>
          </p:cxnSp>
        </p:grpSp>
      </p:grpSp>
      <p:grpSp>
        <p:nvGrpSpPr>
          <p:cNvPr id="9" name="Group 8">
            <a:extLst>
              <a:ext uri="{FF2B5EF4-FFF2-40B4-BE49-F238E27FC236}">
                <a16:creationId xmlns:a16="http://schemas.microsoft.com/office/drawing/2014/main" id="{472EE902-F195-8B47-BBFA-91760EA43CE9}"/>
              </a:ext>
            </a:extLst>
          </p:cNvPr>
          <p:cNvGrpSpPr/>
          <p:nvPr/>
        </p:nvGrpSpPr>
        <p:grpSpPr>
          <a:xfrm>
            <a:off x="7792169" y="4425915"/>
            <a:ext cx="2596237" cy="1569566"/>
            <a:chOff x="7792169" y="4425915"/>
            <a:chExt cx="2596237" cy="1569566"/>
          </a:xfrm>
        </p:grpSpPr>
        <p:sp>
          <p:nvSpPr>
            <p:cNvPr id="29" name="Google Shape;269;p1">
              <a:extLst>
                <a:ext uri="{FF2B5EF4-FFF2-40B4-BE49-F238E27FC236}">
                  <a16:creationId xmlns:a16="http://schemas.microsoft.com/office/drawing/2014/main" id="{67427D96-1738-EF48-B05D-289E4A1641BD}"/>
                </a:ext>
              </a:extLst>
            </p:cNvPr>
            <p:cNvSpPr/>
            <p:nvPr/>
          </p:nvSpPr>
          <p:spPr>
            <a:xfrm>
              <a:off x="9389691" y="4595192"/>
              <a:ext cx="998715" cy="169277"/>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r>
                <a:rPr lang="en-GB" sz="1100" dirty="0">
                  <a:solidFill>
                    <a:schemeClr val="bg1"/>
                  </a:solidFill>
                  <a:ea typeface="Roboto"/>
                  <a:cs typeface="Roboto"/>
                  <a:sym typeface="Roboto"/>
                </a:rPr>
                <a:t>Win-back</a:t>
              </a:r>
              <a:endParaRPr sz="1100" dirty="0">
                <a:solidFill>
                  <a:schemeClr val="bg1"/>
                </a:solidFill>
              </a:endParaRPr>
            </a:p>
          </p:txBody>
        </p:sp>
        <p:sp>
          <p:nvSpPr>
            <p:cNvPr id="32" name="Google Shape;272;p1">
              <a:extLst>
                <a:ext uri="{FF2B5EF4-FFF2-40B4-BE49-F238E27FC236}">
                  <a16:creationId xmlns:a16="http://schemas.microsoft.com/office/drawing/2014/main" id="{412E7B9C-1906-5B41-97C9-FC85B38EB261}"/>
                </a:ext>
              </a:extLst>
            </p:cNvPr>
            <p:cNvSpPr/>
            <p:nvPr/>
          </p:nvSpPr>
          <p:spPr>
            <a:xfrm>
              <a:off x="7792169" y="5605185"/>
              <a:ext cx="1299296" cy="338554"/>
            </a:xfrm>
            <a:prstGeom prst="rect">
              <a:avLst/>
            </a:prstGeom>
            <a:noFill/>
            <a:ln>
              <a:noFill/>
            </a:ln>
          </p:spPr>
          <p:txBody>
            <a:bodyPr spcFirstLastPara="1" wrap="square" lIns="0" tIns="0" rIns="0" bIns="0" anchor="t" anchorCtr="0">
              <a:spAutoFit/>
            </a:bodyPr>
            <a:lstStyle/>
            <a:p>
              <a:pPr lvl="0" algn="ctr"/>
              <a:r>
                <a:rPr lang="en-GB" sz="1100" dirty="0">
                  <a:solidFill>
                    <a:schemeClr val="bg1"/>
                  </a:solidFill>
                  <a:ea typeface="Roboto"/>
                  <a:cs typeface="Roboto"/>
                  <a:sym typeface="Roboto"/>
                </a:rPr>
                <a:t>Payment </a:t>
              </a:r>
              <a:br>
                <a:rPr lang="en-GB" sz="1100" dirty="0">
                  <a:solidFill>
                    <a:schemeClr val="bg1"/>
                  </a:solidFill>
                  <a:ea typeface="Roboto"/>
                  <a:cs typeface="Roboto"/>
                  <a:sym typeface="Roboto"/>
                </a:rPr>
              </a:br>
              <a:r>
                <a:rPr lang="en-GB" sz="1100" dirty="0">
                  <a:solidFill>
                    <a:schemeClr val="bg1"/>
                  </a:solidFill>
                  <a:ea typeface="Roboto"/>
                  <a:cs typeface="Roboto"/>
                  <a:sym typeface="Roboto"/>
                </a:rPr>
                <a:t>failure</a:t>
              </a:r>
            </a:p>
          </p:txBody>
        </p:sp>
        <p:sp>
          <p:nvSpPr>
            <p:cNvPr id="35" name="Google Shape;275;p1">
              <a:extLst>
                <a:ext uri="{FF2B5EF4-FFF2-40B4-BE49-F238E27FC236}">
                  <a16:creationId xmlns:a16="http://schemas.microsoft.com/office/drawing/2014/main" id="{945F785E-A09E-3E4E-BA4A-F0E7B749C18C}"/>
                </a:ext>
              </a:extLst>
            </p:cNvPr>
            <p:cNvSpPr/>
            <p:nvPr/>
          </p:nvSpPr>
          <p:spPr>
            <a:xfrm>
              <a:off x="9075590" y="5628386"/>
              <a:ext cx="1183204" cy="367095"/>
            </a:xfrm>
            <a:prstGeom prst="rect">
              <a:avLst/>
            </a:prstGeom>
            <a:noFill/>
            <a:ln>
              <a:noFill/>
            </a:ln>
          </p:spPr>
          <p:txBody>
            <a:bodyPr spcFirstLastPara="1" wrap="square" lIns="0" tIns="0" rIns="0" bIns="0" anchor="t" anchorCtr="0">
              <a:noAutofit/>
            </a:bodyPr>
            <a:lstStyle/>
            <a:p>
              <a:pPr marL="0" marR="0" lvl="1" indent="0" algn="ctr" rtl="0">
                <a:lnSpc>
                  <a:spcPct val="80000"/>
                </a:lnSpc>
                <a:spcBef>
                  <a:spcPts val="0"/>
                </a:spcBef>
                <a:spcAft>
                  <a:spcPts val="0"/>
                </a:spcAft>
                <a:buNone/>
              </a:pPr>
              <a:r>
                <a:rPr lang="en-GB" sz="1100" b="0" i="0" u="none" strike="noStrike" cap="none" dirty="0">
                  <a:solidFill>
                    <a:schemeClr val="bg1"/>
                  </a:solidFill>
                  <a:ea typeface="Roboto"/>
                  <a:cs typeface="Roboto"/>
                  <a:sym typeface="Roboto"/>
                </a:rPr>
                <a:t>Re-</a:t>
              </a:r>
              <a:br>
                <a:rPr lang="en-GB" sz="1100" b="0" i="0" u="none" strike="noStrike" cap="none" dirty="0">
                  <a:solidFill>
                    <a:schemeClr val="bg1"/>
                  </a:solidFill>
                  <a:ea typeface="Roboto"/>
                  <a:cs typeface="Roboto"/>
                  <a:sym typeface="Roboto"/>
                </a:rPr>
              </a:br>
              <a:r>
                <a:rPr lang="en-GB" sz="1100" b="0" i="0" u="none" strike="noStrike" cap="none" dirty="0">
                  <a:solidFill>
                    <a:schemeClr val="bg1"/>
                  </a:solidFill>
                  <a:ea typeface="Roboto"/>
                  <a:cs typeface="Roboto"/>
                  <a:sym typeface="Roboto"/>
                </a:rPr>
                <a:t>permission</a:t>
              </a:r>
              <a:endParaRPr sz="1100" dirty="0">
                <a:solidFill>
                  <a:schemeClr val="bg1"/>
                </a:solidFill>
              </a:endParaRPr>
            </a:p>
          </p:txBody>
        </p:sp>
        <p:sp>
          <p:nvSpPr>
            <p:cNvPr id="37" name="Google Shape;267;p1">
              <a:extLst>
                <a:ext uri="{FF2B5EF4-FFF2-40B4-BE49-F238E27FC236}">
                  <a16:creationId xmlns:a16="http://schemas.microsoft.com/office/drawing/2014/main" id="{FE336BAD-1B01-3B4C-B493-11B9D19FF8F6}"/>
                </a:ext>
              </a:extLst>
            </p:cNvPr>
            <p:cNvSpPr txBox="1"/>
            <p:nvPr/>
          </p:nvSpPr>
          <p:spPr>
            <a:xfrm>
              <a:off x="8413210" y="4425915"/>
              <a:ext cx="1055929" cy="338554"/>
            </a:xfrm>
            <a:prstGeom prst="rect">
              <a:avLst/>
            </a:prstGeom>
            <a:noFill/>
            <a:ln>
              <a:noFill/>
            </a:ln>
          </p:spPr>
          <p:txBody>
            <a:bodyPr spcFirstLastPara="1" wrap="square" lIns="0" tIns="0" rIns="0" bIns="0" anchor="b" anchorCtr="0">
              <a:spAutoFit/>
            </a:bodyPr>
            <a:lstStyle/>
            <a:p>
              <a:pPr lvl="0" algn="ctr"/>
              <a:r>
                <a:rPr lang="en-GB" sz="1100" dirty="0">
                  <a:solidFill>
                    <a:schemeClr val="bg1"/>
                  </a:solidFill>
                  <a:ea typeface="Roboto"/>
                  <a:cs typeface="Roboto"/>
                  <a:sym typeface="Roboto"/>
                </a:rPr>
                <a:t>Cancelled, </a:t>
              </a:r>
              <a:br>
                <a:rPr lang="en-GB" sz="1100" dirty="0">
                  <a:solidFill>
                    <a:schemeClr val="bg1"/>
                  </a:solidFill>
                  <a:ea typeface="Roboto"/>
                  <a:cs typeface="Roboto"/>
                  <a:sym typeface="Roboto"/>
                </a:rPr>
              </a:br>
              <a:r>
                <a:rPr lang="en-GB" sz="1100" dirty="0">
                  <a:solidFill>
                    <a:schemeClr val="bg1"/>
                  </a:solidFill>
                  <a:ea typeface="Roboto"/>
                  <a:cs typeface="Roboto"/>
                  <a:sym typeface="Roboto"/>
                </a:rPr>
                <a:t>still using</a:t>
              </a:r>
              <a:endParaRPr sz="1100" dirty="0">
                <a:solidFill>
                  <a:schemeClr val="bg1"/>
                </a:solidFill>
              </a:endParaRPr>
            </a:p>
          </p:txBody>
        </p:sp>
        <p:cxnSp>
          <p:nvCxnSpPr>
            <p:cNvPr id="61" name="Google Shape;321;p1">
              <a:extLst>
                <a:ext uri="{FF2B5EF4-FFF2-40B4-BE49-F238E27FC236}">
                  <a16:creationId xmlns:a16="http://schemas.microsoft.com/office/drawing/2014/main" id="{B22EE81F-0549-CB48-A44F-8CF1C137A842}"/>
                </a:ext>
              </a:extLst>
            </p:cNvPr>
            <p:cNvCxnSpPr>
              <a:cxnSpLocks/>
            </p:cNvCxnSpPr>
            <p:nvPr/>
          </p:nvCxnSpPr>
          <p:spPr>
            <a:xfrm flipV="1">
              <a:off x="8941175" y="4835243"/>
              <a:ext cx="0" cy="338551"/>
            </a:xfrm>
            <a:prstGeom prst="straightConnector1">
              <a:avLst/>
            </a:prstGeom>
            <a:noFill/>
            <a:ln w="6350" cap="flat" cmpd="sng">
              <a:solidFill>
                <a:srgbClr val="F9FCF3"/>
              </a:solidFill>
              <a:prstDash val="solid"/>
              <a:miter lim="800000"/>
              <a:headEnd type="none" w="sm" len="sm"/>
              <a:tailEnd type="none" w="med" len="med"/>
            </a:ln>
          </p:spPr>
        </p:cxnSp>
        <p:cxnSp>
          <p:nvCxnSpPr>
            <p:cNvPr id="62" name="Google Shape;321;p1">
              <a:extLst>
                <a:ext uri="{FF2B5EF4-FFF2-40B4-BE49-F238E27FC236}">
                  <a16:creationId xmlns:a16="http://schemas.microsoft.com/office/drawing/2014/main" id="{D97FCF13-2A59-4340-ADA5-66E850763DBF}"/>
                </a:ext>
              </a:extLst>
            </p:cNvPr>
            <p:cNvCxnSpPr>
              <a:cxnSpLocks/>
            </p:cNvCxnSpPr>
            <p:nvPr/>
          </p:nvCxnSpPr>
          <p:spPr>
            <a:xfrm flipV="1">
              <a:off x="9889049" y="4835243"/>
              <a:ext cx="0" cy="338551"/>
            </a:xfrm>
            <a:prstGeom prst="straightConnector1">
              <a:avLst/>
            </a:prstGeom>
            <a:noFill/>
            <a:ln w="6350" cap="flat" cmpd="sng">
              <a:solidFill>
                <a:srgbClr val="F9FCF3"/>
              </a:solidFill>
              <a:prstDash val="solid"/>
              <a:miter lim="800000"/>
              <a:headEnd type="none" w="sm" len="sm"/>
              <a:tailEnd type="none" w="med" len="med"/>
            </a:ln>
          </p:spPr>
        </p:cxnSp>
        <p:cxnSp>
          <p:nvCxnSpPr>
            <p:cNvPr id="64" name="Google Shape;321;p1">
              <a:extLst>
                <a:ext uri="{FF2B5EF4-FFF2-40B4-BE49-F238E27FC236}">
                  <a16:creationId xmlns:a16="http://schemas.microsoft.com/office/drawing/2014/main" id="{9972E285-8E7F-8446-BC9E-951877333F17}"/>
                </a:ext>
              </a:extLst>
            </p:cNvPr>
            <p:cNvCxnSpPr>
              <a:cxnSpLocks/>
            </p:cNvCxnSpPr>
            <p:nvPr/>
          </p:nvCxnSpPr>
          <p:spPr>
            <a:xfrm flipV="1">
              <a:off x="8441817" y="5189488"/>
              <a:ext cx="0" cy="338551"/>
            </a:xfrm>
            <a:prstGeom prst="straightConnector1">
              <a:avLst/>
            </a:prstGeom>
            <a:noFill/>
            <a:ln w="6350" cap="flat" cmpd="sng">
              <a:solidFill>
                <a:srgbClr val="F9FCF3"/>
              </a:solidFill>
              <a:prstDash val="solid"/>
              <a:miter lim="800000"/>
              <a:headEnd type="none" w="sm" len="sm"/>
              <a:tailEnd type="none" w="med" len="med"/>
            </a:ln>
          </p:spPr>
        </p:cxnSp>
        <p:cxnSp>
          <p:nvCxnSpPr>
            <p:cNvPr id="65" name="Google Shape;321;p1">
              <a:extLst>
                <a:ext uri="{FF2B5EF4-FFF2-40B4-BE49-F238E27FC236}">
                  <a16:creationId xmlns:a16="http://schemas.microsoft.com/office/drawing/2014/main" id="{008655A1-23D4-FE40-8FBB-C8F3E1B2B199}"/>
                </a:ext>
              </a:extLst>
            </p:cNvPr>
            <p:cNvCxnSpPr>
              <a:cxnSpLocks/>
            </p:cNvCxnSpPr>
            <p:nvPr/>
          </p:nvCxnSpPr>
          <p:spPr>
            <a:xfrm flipV="1">
              <a:off x="9657733" y="5189488"/>
              <a:ext cx="0" cy="338551"/>
            </a:xfrm>
            <a:prstGeom prst="straightConnector1">
              <a:avLst/>
            </a:prstGeom>
            <a:noFill/>
            <a:ln w="6350" cap="flat" cmpd="sng">
              <a:solidFill>
                <a:srgbClr val="F9FCF3"/>
              </a:solidFill>
              <a:prstDash val="solid"/>
              <a:miter lim="800000"/>
              <a:headEnd type="none" w="sm" len="sm"/>
              <a:tailEnd type="none" w="med" len="med"/>
            </a:ln>
          </p:spPr>
        </p:cxnSp>
      </p:grpSp>
      <p:grpSp>
        <p:nvGrpSpPr>
          <p:cNvPr id="4" name="Group 3">
            <a:extLst>
              <a:ext uri="{FF2B5EF4-FFF2-40B4-BE49-F238E27FC236}">
                <a16:creationId xmlns:a16="http://schemas.microsoft.com/office/drawing/2014/main" id="{01F956D0-8675-074B-85DC-DB7F10D99354}"/>
              </a:ext>
            </a:extLst>
          </p:cNvPr>
          <p:cNvGrpSpPr/>
          <p:nvPr/>
        </p:nvGrpSpPr>
        <p:grpSpPr>
          <a:xfrm>
            <a:off x="1570523" y="1702853"/>
            <a:ext cx="4258364" cy="2120466"/>
            <a:chOff x="1570523" y="1702853"/>
            <a:chExt cx="4258364" cy="2120466"/>
          </a:xfrm>
        </p:grpSpPr>
        <p:sp>
          <p:nvSpPr>
            <p:cNvPr id="66" name="Google Shape;278;p1">
              <a:extLst>
                <a:ext uri="{FF2B5EF4-FFF2-40B4-BE49-F238E27FC236}">
                  <a16:creationId xmlns:a16="http://schemas.microsoft.com/office/drawing/2014/main" id="{E166A813-F40B-D440-8F5C-12D28C46F549}"/>
                </a:ext>
              </a:extLst>
            </p:cNvPr>
            <p:cNvSpPr/>
            <p:nvPr/>
          </p:nvSpPr>
          <p:spPr>
            <a:xfrm>
              <a:off x="2865750" y="3561749"/>
              <a:ext cx="1261301"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Plan renewal</a:t>
              </a:r>
            </a:p>
          </p:txBody>
        </p:sp>
        <p:sp>
          <p:nvSpPr>
            <p:cNvPr id="67" name="Google Shape;281;p1">
              <a:extLst>
                <a:ext uri="{FF2B5EF4-FFF2-40B4-BE49-F238E27FC236}">
                  <a16:creationId xmlns:a16="http://schemas.microsoft.com/office/drawing/2014/main" id="{6F9BE351-5CEF-8A4E-8DE3-88C9E7165041}"/>
                </a:ext>
              </a:extLst>
            </p:cNvPr>
            <p:cNvSpPr/>
            <p:nvPr/>
          </p:nvSpPr>
          <p:spPr>
            <a:xfrm>
              <a:off x="1892725" y="3251933"/>
              <a:ext cx="2234324"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NPS &amp; refer-a-friend </a:t>
              </a:r>
            </a:p>
          </p:txBody>
        </p:sp>
        <p:sp>
          <p:nvSpPr>
            <p:cNvPr id="68" name="Google Shape;284;p1">
              <a:extLst>
                <a:ext uri="{FF2B5EF4-FFF2-40B4-BE49-F238E27FC236}">
                  <a16:creationId xmlns:a16="http://schemas.microsoft.com/office/drawing/2014/main" id="{CB751870-29F5-F047-B30F-B90DE197F0D9}"/>
                </a:ext>
              </a:extLst>
            </p:cNvPr>
            <p:cNvSpPr/>
            <p:nvPr/>
          </p:nvSpPr>
          <p:spPr>
            <a:xfrm>
              <a:off x="2438400" y="2942117"/>
              <a:ext cx="1688650"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Plan check / switch</a:t>
              </a:r>
            </a:p>
          </p:txBody>
        </p:sp>
        <p:sp>
          <p:nvSpPr>
            <p:cNvPr id="69" name="Google Shape;287;p1">
              <a:extLst>
                <a:ext uri="{FF2B5EF4-FFF2-40B4-BE49-F238E27FC236}">
                  <a16:creationId xmlns:a16="http://schemas.microsoft.com/office/drawing/2014/main" id="{32D4819A-0C16-6D43-B6A4-673C3DE1558D}"/>
                </a:ext>
              </a:extLst>
            </p:cNvPr>
            <p:cNvSpPr/>
            <p:nvPr/>
          </p:nvSpPr>
          <p:spPr>
            <a:xfrm>
              <a:off x="1631435" y="2632301"/>
              <a:ext cx="2495614"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Credit card expiry</a:t>
              </a:r>
            </a:p>
          </p:txBody>
        </p:sp>
        <p:sp>
          <p:nvSpPr>
            <p:cNvPr id="70" name="Google Shape;290;p1">
              <a:extLst>
                <a:ext uri="{FF2B5EF4-FFF2-40B4-BE49-F238E27FC236}">
                  <a16:creationId xmlns:a16="http://schemas.microsoft.com/office/drawing/2014/main" id="{C0D39D4F-739A-BC41-9B6F-7A8D47206B72}"/>
                </a:ext>
              </a:extLst>
            </p:cNvPr>
            <p:cNvSpPr/>
            <p:nvPr/>
          </p:nvSpPr>
          <p:spPr>
            <a:xfrm>
              <a:off x="1570523" y="2322485"/>
              <a:ext cx="2556528"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Share of wallet / cross-sell</a:t>
              </a:r>
            </a:p>
          </p:txBody>
        </p:sp>
        <p:sp>
          <p:nvSpPr>
            <p:cNvPr id="71" name="Google Shape;293;p1">
              <a:extLst>
                <a:ext uri="{FF2B5EF4-FFF2-40B4-BE49-F238E27FC236}">
                  <a16:creationId xmlns:a16="http://schemas.microsoft.com/office/drawing/2014/main" id="{D0EAF752-C6B6-D64A-A391-4F1E8AEC212E}"/>
                </a:ext>
              </a:extLst>
            </p:cNvPr>
            <p:cNvSpPr/>
            <p:nvPr/>
          </p:nvSpPr>
          <p:spPr>
            <a:xfrm>
              <a:off x="2936754" y="2012669"/>
              <a:ext cx="1208403" cy="261570"/>
            </a:xfrm>
            <a:prstGeom prst="rect">
              <a:avLst/>
            </a:prstGeom>
            <a:noFill/>
            <a:ln>
              <a:noFill/>
            </a:ln>
          </p:spPr>
          <p:txBody>
            <a:bodyPr spcFirstLastPara="1" wrap="square" lIns="91425" tIns="45700" rIns="48000" bIns="45700" anchor="t" anchorCtr="0">
              <a:spAutoFit/>
            </a:bodyPr>
            <a:lstStyle/>
            <a:p>
              <a:pPr lvl="0" algn="r"/>
              <a:r>
                <a:rPr lang="en-GB" sz="1100" dirty="0">
                  <a:solidFill>
                    <a:schemeClr val="bg1"/>
                  </a:solidFill>
                  <a:ea typeface="Roboto"/>
                  <a:cs typeface="Roboto"/>
                  <a:sym typeface="Roboto"/>
                </a:rPr>
                <a:t>Anniversary</a:t>
              </a:r>
              <a:endParaRPr sz="1100" dirty="0">
                <a:solidFill>
                  <a:schemeClr val="bg1"/>
                </a:solidFill>
              </a:endParaRPr>
            </a:p>
          </p:txBody>
        </p:sp>
        <p:sp>
          <p:nvSpPr>
            <p:cNvPr id="72" name="Google Shape;296;p1">
              <a:extLst>
                <a:ext uri="{FF2B5EF4-FFF2-40B4-BE49-F238E27FC236}">
                  <a16:creationId xmlns:a16="http://schemas.microsoft.com/office/drawing/2014/main" id="{C4394AC7-B14E-FB4B-8A90-28E9D2AFFC17}"/>
                </a:ext>
              </a:extLst>
            </p:cNvPr>
            <p:cNvSpPr/>
            <p:nvPr/>
          </p:nvSpPr>
          <p:spPr>
            <a:xfrm>
              <a:off x="2354390" y="1702853"/>
              <a:ext cx="1772660" cy="261570"/>
            </a:xfrm>
            <a:prstGeom prst="rect">
              <a:avLst/>
            </a:prstGeom>
            <a:noFill/>
            <a:ln>
              <a:noFill/>
            </a:ln>
          </p:spPr>
          <p:txBody>
            <a:bodyPr spcFirstLastPara="1" wrap="square" lIns="91425" tIns="45700" rIns="48000" bIns="45700" anchor="t" anchorCtr="0">
              <a:spAutoFit/>
            </a:bodyPr>
            <a:lstStyle/>
            <a:p>
              <a:pPr marL="0" marR="0" lvl="0" indent="0" algn="r" rtl="0">
                <a:spcBef>
                  <a:spcPts val="0"/>
                </a:spcBef>
                <a:spcAft>
                  <a:spcPts val="0"/>
                </a:spcAft>
                <a:buNone/>
              </a:pPr>
              <a:r>
                <a:rPr lang="en-GB" sz="1100" dirty="0">
                  <a:solidFill>
                    <a:schemeClr val="bg1"/>
                  </a:solidFill>
                  <a:ea typeface="Roboto"/>
                  <a:cs typeface="Roboto"/>
                  <a:sym typeface="Roboto"/>
                </a:rPr>
                <a:t>Birthday</a:t>
              </a:r>
              <a:endParaRPr sz="1100" dirty="0">
                <a:solidFill>
                  <a:schemeClr val="bg1"/>
                </a:solidFill>
              </a:endParaRPr>
            </a:p>
          </p:txBody>
        </p:sp>
        <p:cxnSp>
          <p:nvCxnSpPr>
            <p:cNvPr id="83" name="Google Shape;321;p1">
              <a:extLst>
                <a:ext uri="{FF2B5EF4-FFF2-40B4-BE49-F238E27FC236}">
                  <a16:creationId xmlns:a16="http://schemas.microsoft.com/office/drawing/2014/main" id="{38B20781-25E7-8F46-BC24-E43A80449631}"/>
                </a:ext>
              </a:extLst>
            </p:cNvPr>
            <p:cNvCxnSpPr>
              <a:cxnSpLocks/>
            </p:cNvCxnSpPr>
            <p:nvPr/>
          </p:nvCxnSpPr>
          <p:spPr>
            <a:xfrm>
              <a:off x="4158866" y="3683178"/>
              <a:ext cx="346279" cy="0"/>
            </a:xfrm>
            <a:prstGeom prst="straightConnector1">
              <a:avLst/>
            </a:prstGeom>
            <a:noFill/>
            <a:ln w="6350" cap="flat" cmpd="sng">
              <a:solidFill>
                <a:srgbClr val="F9FCF3"/>
              </a:solidFill>
              <a:prstDash val="solid"/>
              <a:miter lim="800000"/>
              <a:headEnd type="none" w="sm" len="sm"/>
              <a:tailEnd type="none" w="med" len="med"/>
            </a:ln>
          </p:spPr>
        </p:cxnSp>
        <p:cxnSp>
          <p:nvCxnSpPr>
            <p:cNvPr id="87" name="Google Shape;321;p1">
              <a:extLst>
                <a:ext uri="{FF2B5EF4-FFF2-40B4-BE49-F238E27FC236}">
                  <a16:creationId xmlns:a16="http://schemas.microsoft.com/office/drawing/2014/main" id="{B9297363-D7D2-AA46-89B6-98D1FC6EA635}"/>
                </a:ext>
              </a:extLst>
            </p:cNvPr>
            <p:cNvCxnSpPr>
              <a:cxnSpLocks/>
            </p:cNvCxnSpPr>
            <p:nvPr/>
          </p:nvCxnSpPr>
          <p:spPr>
            <a:xfrm>
              <a:off x="4158866" y="3375532"/>
              <a:ext cx="346279" cy="1"/>
            </a:xfrm>
            <a:prstGeom prst="straightConnector1">
              <a:avLst/>
            </a:prstGeom>
            <a:noFill/>
            <a:ln w="6350" cap="flat" cmpd="sng">
              <a:solidFill>
                <a:srgbClr val="F9FCF3"/>
              </a:solidFill>
              <a:prstDash val="solid"/>
              <a:miter lim="800000"/>
              <a:headEnd type="none" w="sm" len="sm"/>
              <a:tailEnd type="none" w="med" len="med"/>
            </a:ln>
          </p:spPr>
        </p:cxnSp>
        <p:cxnSp>
          <p:nvCxnSpPr>
            <p:cNvPr id="88" name="Google Shape;321;p1">
              <a:extLst>
                <a:ext uri="{FF2B5EF4-FFF2-40B4-BE49-F238E27FC236}">
                  <a16:creationId xmlns:a16="http://schemas.microsoft.com/office/drawing/2014/main" id="{DBAB37B6-1F2E-0B49-85F7-7D9015AAB51A}"/>
                </a:ext>
              </a:extLst>
            </p:cNvPr>
            <p:cNvCxnSpPr>
              <a:cxnSpLocks/>
            </p:cNvCxnSpPr>
            <p:nvPr/>
          </p:nvCxnSpPr>
          <p:spPr>
            <a:xfrm flipV="1">
              <a:off x="4158866" y="3067888"/>
              <a:ext cx="417344" cy="1"/>
            </a:xfrm>
            <a:prstGeom prst="straightConnector1">
              <a:avLst/>
            </a:prstGeom>
            <a:noFill/>
            <a:ln w="6350" cap="flat" cmpd="sng">
              <a:solidFill>
                <a:srgbClr val="F9FCF3"/>
              </a:solidFill>
              <a:prstDash val="solid"/>
              <a:miter lim="800000"/>
              <a:headEnd type="none" w="sm" len="sm"/>
              <a:tailEnd type="none" w="med" len="med"/>
            </a:ln>
          </p:spPr>
        </p:cxnSp>
        <p:cxnSp>
          <p:nvCxnSpPr>
            <p:cNvPr id="89" name="Google Shape;321;p1">
              <a:extLst>
                <a:ext uri="{FF2B5EF4-FFF2-40B4-BE49-F238E27FC236}">
                  <a16:creationId xmlns:a16="http://schemas.microsoft.com/office/drawing/2014/main" id="{EE2973F7-4F7A-F647-A474-22A3EBC364B5}"/>
                </a:ext>
              </a:extLst>
            </p:cNvPr>
            <p:cNvCxnSpPr>
              <a:cxnSpLocks/>
            </p:cNvCxnSpPr>
            <p:nvPr/>
          </p:nvCxnSpPr>
          <p:spPr>
            <a:xfrm flipV="1">
              <a:off x="4158866" y="2760241"/>
              <a:ext cx="533724" cy="1"/>
            </a:xfrm>
            <a:prstGeom prst="straightConnector1">
              <a:avLst/>
            </a:prstGeom>
            <a:noFill/>
            <a:ln w="6350" cap="flat" cmpd="sng">
              <a:solidFill>
                <a:srgbClr val="F9FCF3"/>
              </a:solidFill>
              <a:prstDash val="solid"/>
              <a:miter lim="800000"/>
              <a:headEnd type="none" w="sm" len="sm"/>
              <a:tailEnd type="none" w="med" len="med"/>
            </a:ln>
          </p:spPr>
        </p:cxnSp>
        <p:cxnSp>
          <p:nvCxnSpPr>
            <p:cNvPr id="90" name="Google Shape;321;p1">
              <a:extLst>
                <a:ext uri="{FF2B5EF4-FFF2-40B4-BE49-F238E27FC236}">
                  <a16:creationId xmlns:a16="http://schemas.microsoft.com/office/drawing/2014/main" id="{A615A511-A646-9B43-9479-A2473324D5AB}"/>
                </a:ext>
              </a:extLst>
            </p:cNvPr>
            <p:cNvCxnSpPr>
              <a:cxnSpLocks/>
            </p:cNvCxnSpPr>
            <p:nvPr/>
          </p:nvCxnSpPr>
          <p:spPr>
            <a:xfrm flipV="1">
              <a:off x="4158866" y="2452595"/>
              <a:ext cx="761096" cy="1"/>
            </a:xfrm>
            <a:prstGeom prst="straightConnector1">
              <a:avLst/>
            </a:prstGeom>
            <a:noFill/>
            <a:ln w="6350" cap="flat" cmpd="sng">
              <a:solidFill>
                <a:srgbClr val="F9FCF3"/>
              </a:solidFill>
              <a:prstDash val="solid"/>
              <a:miter lim="800000"/>
              <a:headEnd type="none" w="sm" len="sm"/>
              <a:tailEnd type="none" w="med" len="med"/>
            </a:ln>
          </p:spPr>
        </p:cxnSp>
        <p:cxnSp>
          <p:nvCxnSpPr>
            <p:cNvPr id="91" name="Google Shape;321;p1">
              <a:extLst>
                <a:ext uri="{FF2B5EF4-FFF2-40B4-BE49-F238E27FC236}">
                  <a16:creationId xmlns:a16="http://schemas.microsoft.com/office/drawing/2014/main" id="{A3CC583B-3F85-9346-95DF-C51F8D91A868}"/>
                </a:ext>
              </a:extLst>
            </p:cNvPr>
            <p:cNvCxnSpPr>
              <a:cxnSpLocks/>
            </p:cNvCxnSpPr>
            <p:nvPr/>
          </p:nvCxnSpPr>
          <p:spPr>
            <a:xfrm flipV="1">
              <a:off x="4158866" y="2144950"/>
              <a:ext cx="1124334" cy="1"/>
            </a:xfrm>
            <a:prstGeom prst="straightConnector1">
              <a:avLst/>
            </a:prstGeom>
            <a:noFill/>
            <a:ln w="6350" cap="flat" cmpd="sng">
              <a:solidFill>
                <a:srgbClr val="F9FCF3"/>
              </a:solidFill>
              <a:prstDash val="solid"/>
              <a:miter lim="800000"/>
              <a:headEnd type="none" w="sm" len="sm"/>
              <a:tailEnd type="none" w="med" len="med"/>
            </a:ln>
          </p:spPr>
        </p:cxnSp>
        <p:cxnSp>
          <p:nvCxnSpPr>
            <p:cNvPr id="92" name="Google Shape;321;p1">
              <a:extLst>
                <a:ext uri="{FF2B5EF4-FFF2-40B4-BE49-F238E27FC236}">
                  <a16:creationId xmlns:a16="http://schemas.microsoft.com/office/drawing/2014/main" id="{BAB7B940-0946-964B-AE0A-BE16C7C4E509}"/>
                </a:ext>
              </a:extLst>
            </p:cNvPr>
            <p:cNvCxnSpPr>
              <a:cxnSpLocks/>
            </p:cNvCxnSpPr>
            <p:nvPr/>
          </p:nvCxnSpPr>
          <p:spPr>
            <a:xfrm flipV="1">
              <a:off x="4158866" y="1837303"/>
              <a:ext cx="1670021" cy="1"/>
            </a:xfrm>
            <a:prstGeom prst="straightConnector1">
              <a:avLst/>
            </a:prstGeom>
            <a:noFill/>
            <a:ln w="6350" cap="flat" cmpd="sng">
              <a:solidFill>
                <a:srgbClr val="F9FCF3"/>
              </a:solidFill>
              <a:prstDash val="solid"/>
              <a:miter lim="800000"/>
              <a:headEnd type="none" w="sm" len="sm"/>
              <a:tailEnd type="none" w="med" len="med"/>
            </a:ln>
          </p:spPr>
        </p:cxnSp>
      </p:grpSp>
      <p:grpSp>
        <p:nvGrpSpPr>
          <p:cNvPr id="3" name="Group 2">
            <a:extLst>
              <a:ext uri="{FF2B5EF4-FFF2-40B4-BE49-F238E27FC236}">
                <a16:creationId xmlns:a16="http://schemas.microsoft.com/office/drawing/2014/main" id="{F98BCAF3-F607-C549-B635-9B72BB9244DA}"/>
              </a:ext>
            </a:extLst>
          </p:cNvPr>
          <p:cNvGrpSpPr/>
          <p:nvPr/>
        </p:nvGrpSpPr>
        <p:grpSpPr>
          <a:xfrm>
            <a:off x="6382530" y="1699768"/>
            <a:ext cx="4448755" cy="1819560"/>
            <a:chOff x="6382530" y="1699768"/>
            <a:chExt cx="4448755" cy="1819560"/>
          </a:xfrm>
        </p:grpSpPr>
        <p:sp>
          <p:nvSpPr>
            <p:cNvPr id="73" name="Google Shape;299;p1">
              <a:extLst>
                <a:ext uri="{FF2B5EF4-FFF2-40B4-BE49-F238E27FC236}">
                  <a16:creationId xmlns:a16="http://schemas.microsoft.com/office/drawing/2014/main" id="{0FE59414-4992-8B44-B66B-083109A6B556}"/>
                </a:ext>
              </a:extLst>
            </p:cNvPr>
            <p:cNvSpPr/>
            <p:nvPr/>
          </p:nvSpPr>
          <p:spPr>
            <a:xfrm>
              <a:off x="8086693" y="1699768"/>
              <a:ext cx="1940434"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Gift hunter</a:t>
              </a:r>
            </a:p>
          </p:txBody>
        </p:sp>
        <p:sp>
          <p:nvSpPr>
            <p:cNvPr id="74" name="Google Shape;302;p1">
              <a:extLst>
                <a:ext uri="{FF2B5EF4-FFF2-40B4-BE49-F238E27FC236}">
                  <a16:creationId xmlns:a16="http://schemas.microsoft.com/office/drawing/2014/main" id="{B669D961-3C8D-B046-97E1-6DF5D5D14A10}"/>
                </a:ext>
              </a:extLst>
            </p:cNvPr>
            <p:cNvSpPr/>
            <p:nvPr/>
          </p:nvSpPr>
          <p:spPr>
            <a:xfrm>
              <a:off x="8094766" y="3257758"/>
              <a:ext cx="2526711"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Profile / family survey</a:t>
              </a:r>
            </a:p>
          </p:txBody>
        </p:sp>
        <p:sp>
          <p:nvSpPr>
            <p:cNvPr id="75" name="Google Shape;305;p1">
              <a:extLst>
                <a:ext uri="{FF2B5EF4-FFF2-40B4-BE49-F238E27FC236}">
                  <a16:creationId xmlns:a16="http://schemas.microsoft.com/office/drawing/2014/main" id="{C36B9DB8-3D49-8F40-9CE4-7DE19B3635CF}"/>
                </a:ext>
              </a:extLst>
            </p:cNvPr>
            <p:cNvSpPr/>
            <p:nvPr/>
          </p:nvSpPr>
          <p:spPr>
            <a:xfrm>
              <a:off x="8085714" y="2946160"/>
              <a:ext cx="2745571"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Subscription usage motivation / follow up</a:t>
              </a:r>
            </a:p>
          </p:txBody>
        </p:sp>
        <p:sp>
          <p:nvSpPr>
            <p:cNvPr id="76" name="Google Shape;308;p1">
              <a:extLst>
                <a:ext uri="{FF2B5EF4-FFF2-40B4-BE49-F238E27FC236}">
                  <a16:creationId xmlns:a16="http://schemas.microsoft.com/office/drawing/2014/main" id="{EDDF2772-6C3A-BD42-A1D0-B47ED29A904F}"/>
                </a:ext>
              </a:extLst>
            </p:cNvPr>
            <p:cNvSpPr/>
            <p:nvPr/>
          </p:nvSpPr>
          <p:spPr>
            <a:xfrm>
              <a:off x="8097405" y="2634562"/>
              <a:ext cx="1728417"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Dispatch notification</a:t>
              </a:r>
            </a:p>
          </p:txBody>
        </p:sp>
        <p:sp>
          <p:nvSpPr>
            <p:cNvPr id="77" name="Google Shape;311;p1">
              <a:extLst>
                <a:ext uri="{FF2B5EF4-FFF2-40B4-BE49-F238E27FC236}">
                  <a16:creationId xmlns:a16="http://schemas.microsoft.com/office/drawing/2014/main" id="{874D9B10-0E9D-DD43-8B2F-6EBC604E2272}"/>
                </a:ext>
              </a:extLst>
            </p:cNvPr>
            <p:cNvSpPr/>
            <p:nvPr/>
          </p:nvSpPr>
          <p:spPr>
            <a:xfrm>
              <a:off x="8084489" y="2011366"/>
              <a:ext cx="2127564"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Related product / service</a:t>
              </a:r>
            </a:p>
          </p:txBody>
        </p:sp>
        <p:sp>
          <p:nvSpPr>
            <p:cNvPr id="78" name="Google Shape;314;p1">
              <a:extLst>
                <a:ext uri="{FF2B5EF4-FFF2-40B4-BE49-F238E27FC236}">
                  <a16:creationId xmlns:a16="http://schemas.microsoft.com/office/drawing/2014/main" id="{7CCDD301-8E9C-D04D-A3D1-15C630A13E48}"/>
                </a:ext>
              </a:extLst>
            </p:cNvPr>
            <p:cNvSpPr/>
            <p:nvPr/>
          </p:nvSpPr>
          <p:spPr>
            <a:xfrm>
              <a:off x="8084493" y="2322964"/>
              <a:ext cx="2366411" cy="261570"/>
            </a:xfrm>
            <a:prstGeom prst="rect">
              <a:avLst/>
            </a:prstGeom>
            <a:noFill/>
            <a:ln>
              <a:noFill/>
            </a:ln>
          </p:spPr>
          <p:txBody>
            <a:bodyPr spcFirstLastPara="1" wrap="square" lIns="48000" tIns="45700" rIns="0" bIns="45700" anchor="t" anchorCtr="0">
              <a:spAutoFit/>
            </a:bodyPr>
            <a:lstStyle/>
            <a:p>
              <a:pPr lvl="0"/>
              <a:r>
                <a:rPr lang="en-GB" sz="1100" dirty="0">
                  <a:solidFill>
                    <a:schemeClr val="bg1"/>
                  </a:solidFill>
                  <a:ea typeface="Roboto"/>
                  <a:cs typeface="Roboto"/>
                  <a:sym typeface="Roboto"/>
                </a:rPr>
                <a:t>New service/benefit</a:t>
              </a:r>
            </a:p>
          </p:txBody>
        </p:sp>
        <p:cxnSp>
          <p:nvCxnSpPr>
            <p:cNvPr id="95" name="Google Shape;321;p1">
              <a:extLst>
                <a:ext uri="{FF2B5EF4-FFF2-40B4-BE49-F238E27FC236}">
                  <a16:creationId xmlns:a16="http://schemas.microsoft.com/office/drawing/2014/main" id="{9E6CC83C-B6F9-C44A-A347-5FEE299A7D5E}"/>
                </a:ext>
              </a:extLst>
            </p:cNvPr>
            <p:cNvCxnSpPr>
              <a:cxnSpLocks/>
            </p:cNvCxnSpPr>
            <p:nvPr/>
          </p:nvCxnSpPr>
          <p:spPr>
            <a:xfrm>
              <a:off x="7669092" y="3375533"/>
              <a:ext cx="383459" cy="0"/>
            </a:xfrm>
            <a:prstGeom prst="straightConnector1">
              <a:avLst/>
            </a:prstGeom>
            <a:noFill/>
            <a:ln w="6350" cap="flat" cmpd="sng">
              <a:solidFill>
                <a:srgbClr val="F9FCF3"/>
              </a:solidFill>
              <a:prstDash val="solid"/>
              <a:miter lim="800000"/>
              <a:headEnd type="none" w="sm" len="sm"/>
              <a:tailEnd type="none" w="med" len="med"/>
            </a:ln>
          </p:spPr>
        </p:cxnSp>
        <p:cxnSp>
          <p:nvCxnSpPr>
            <p:cNvPr id="96" name="Google Shape;321;p1">
              <a:extLst>
                <a:ext uri="{FF2B5EF4-FFF2-40B4-BE49-F238E27FC236}">
                  <a16:creationId xmlns:a16="http://schemas.microsoft.com/office/drawing/2014/main" id="{59DE245D-01E9-1846-B830-A43B1F50C3DD}"/>
                </a:ext>
              </a:extLst>
            </p:cNvPr>
            <p:cNvCxnSpPr>
              <a:cxnSpLocks/>
            </p:cNvCxnSpPr>
            <p:nvPr/>
          </p:nvCxnSpPr>
          <p:spPr>
            <a:xfrm>
              <a:off x="7616825" y="3067887"/>
              <a:ext cx="435726" cy="0"/>
            </a:xfrm>
            <a:prstGeom prst="straightConnector1">
              <a:avLst/>
            </a:prstGeom>
            <a:noFill/>
            <a:ln w="6350" cap="flat" cmpd="sng">
              <a:solidFill>
                <a:srgbClr val="F9FCF3"/>
              </a:solidFill>
              <a:prstDash val="solid"/>
              <a:miter lim="800000"/>
              <a:headEnd type="none" w="sm" len="sm"/>
              <a:tailEnd type="none" w="med" len="med"/>
            </a:ln>
          </p:spPr>
        </p:cxnSp>
        <p:cxnSp>
          <p:nvCxnSpPr>
            <p:cNvPr id="97" name="Google Shape;321;p1">
              <a:extLst>
                <a:ext uri="{FF2B5EF4-FFF2-40B4-BE49-F238E27FC236}">
                  <a16:creationId xmlns:a16="http://schemas.microsoft.com/office/drawing/2014/main" id="{4D294F8A-2B7C-4844-9CDE-34D172EB4AFF}"/>
                </a:ext>
              </a:extLst>
            </p:cNvPr>
            <p:cNvCxnSpPr>
              <a:cxnSpLocks/>
            </p:cNvCxnSpPr>
            <p:nvPr/>
          </p:nvCxnSpPr>
          <p:spPr>
            <a:xfrm>
              <a:off x="7481381" y="2760242"/>
              <a:ext cx="571170" cy="0"/>
            </a:xfrm>
            <a:prstGeom prst="straightConnector1">
              <a:avLst/>
            </a:prstGeom>
            <a:noFill/>
            <a:ln w="6350" cap="flat" cmpd="sng">
              <a:solidFill>
                <a:srgbClr val="F9FCF3"/>
              </a:solidFill>
              <a:prstDash val="solid"/>
              <a:miter lim="800000"/>
              <a:headEnd type="none" w="sm" len="sm"/>
              <a:tailEnd type="none" w="med" len="med"/>
            </a:ln>
          </p:spPr>
        </p:cxnSp>
        <p:cxnSp>
          <p:nvCxnSpPr>
            <p:cNvPr id="98" name="Google Shape;321;p1">
              <a:extLst>
                <a:ext uri="{FF2B5EF4-FFF2-40B4-BE49-F238E27FC236}">
                  <a16:creationId xmlns:a16="http://schemas.microsoft.com/office/drawing/2014/main" id="{27C337BB-72A6-8249-862A-184927783301}"/>
                </a:ext>
              </a:extLst>
            </p:cNvPr>
            <p:cNvCxnSpPr>
              <a:cxnSpLocks/>
            </p:cNvCxnSpPr>
            <p:nvPr/>
          </p:nvCxnSpPr>
          <p:spPr>
            <a:xfrm flipV="1">
              <a:off x="7261726" y="2452596"/>
              <a:ext cx="790825" cy="1"/>
            </a:xfrm>
            <a:prstGeom prst="straightConnector1">
              <a:avLst/>
            </a:prstGeom>
            <a:noFill/>
            <a:ln w="6350" cap="flat" cmpd="sng">
              <a:solidFill>
                <a:srgbClr val="F9FCF3"/>
              </a:solidFill>
              <a:prstDash val="solid"/>
              <a:miter lim="800000"/>
              <a:headEnd type="none" w="sm" len="sm"/>
              <a:tailEnd type="none" w="med" len="med"/>
            </a:ln>
          </p:spPr>
        </p:cxnSp>
        <p:cxnSp>
          <p:nvCxnSpPr>
            <p:cNvPr id="99" name="Google Shape;321;p1">
              <a:extLst>
                <a:ext uri="{FF2B5EF4-FFF2-40B4-BE49-F238E27FC236}">
                  <a16:creationId xmlns:a16="http://schemas.microsoft.com/office/drawing/2014/main" id="{87B04A35-13F3-844C-93BA-0D35BCB0A2FD}"/>
                </a:ext>
              </a:extLst>
            </p:cNvPr>
            <p:cNvCxnSpPr>
              <a:cxnSpLocks/>
            </p:cNvCxnSpPr>
            <p:nvPr/>
          </p:nvCxnSpPr>
          <p:spPr>
            <a:xfrm>
              <a:off x="6880225" y="2144949"/>
              <a:ext cx="1172326" cy="1"/>
            </a:xfrm>
            <a:prstGeom prst="straightConnector1">
              <a:avLst/>
            </a:prstGeom>
            <a:noFill/>
            <a:ln w="6350" cap="flat" cmpd="sng">
              <a:solidFill>
                <a:srgbClr val="F9FCF3"/>
              </a:solidFill>
              <a:prstDash val="solid"/>
              <a:miter lim="800000"/>
              <a:headEnd type="none" w="sm" len="sm"/>
              <a:tailEnd type="none" w="med" len="med"/>
            </a:ln>
          </p:spPr>
        </p:cxnSp>
        <p:cxnSp>
          <p:nvCxnSpPr>
            <p:cNvPr id="100" name="Google Shape;321;p1">
              <a:extLst>
                <a:ext uri="{FF2B5EF4-FFF2-40B4-BE49-F238E27FC236}">
                  <a16:creationId xmlns:a16="http://schemas.microsoft.com/office/drawing/2014/main" id="{370586D9-563A-414C-A9BC-AF53543B739E}"/>
                </a:ext>
              </a:extLst>
            </p:cNvPr>
            <p:cNvCxnSpPr>
              <a:cxnSpLocks/>
            </p:cNvCxnSpPr>
            <p:nvPr/>
          </p:nvCxnSpPr>
          <p:spPr>
            <a:xfrm flipV="1">
              <a:off x="6382530" y="1837303"/>
              <a:ext cx="1670021" cy="1"/>
            </a:xfrm>
            <a:prstGeom prst="straightConnector1">
              <a:avLst/>
            </a:prstGeom>
            <a:noFill/>
            <a:ln w="6350" cap="flat" cmpd="sng">
              <a:solidFill>
                <a:srgbClr val="F9FCF3"/>
              </a:solidFill>
              <a:prstDash val="solid"/>
              <a:miter lim="800000"/>
              <a:headEnd type="none" w="sm" len="sm"/>
              <a:tailEnd type="none" w="med" len="med"/>
            </a:ln>
          </p:spPr>
        </p:cxnSp>
      </p:grpSp>
    </p:spTree>
    <p:extLst>
      <p:ext uri="{BB962C8B-B14F-4D97-AF65-F5344CB8AC3E}">
        <p14:creationId xmlns:p14="http://schemas.microsoft.com/office/powerpoint/2010/main" val="17481249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31132" y="499276"/>
            <a:ext cx="3528511" cy="1295400"/>
          </a:xfrm>
        </p:spPr>
        <p:txBody>
          <a:bodyPr/>
          <a:lstStyle/>
          <a:p>
            <a:r>
              <a:rPr lang="da-DK" sz="4000" dirty="0" err="1"/>
              <a:t>Questions</a:t>
            </a:r>
            <a:r>
              <a:rPr lang="da-DK" sz="4000" dirty="0"/>
              <a:t>?</a:t>
            </a:r>
          </a:p>
        </p:txBody>
      </p:sp>
      <p:sp>
        <p:nvSpPr>
          <p:cNvPr id="2" name="Pladsholder til indhold 1"/>
          <p:cNvSpPr>
            <a:spLocks noGrp="1"/>
          </p:cNvSpPr>
          <p:nvPr>
            <p:ph idx="1"/>
          </p:nvPr>
        </p:nvSpPr>
        <p:spPr>
          <a:xfrm>
            <a:off x="789153" y="3114349"/>
            <a:ext cx="3770490" cy="2649539"/>
          </a:xfrm>
        </p:spPr>
        <p:txBody>
          <a:bodyPr anchor="t">
            <a:noAutofit/>
          </a:bodyPr>
          <a:lstStyle/>
          <a:p>
            <a:pPr marL="0" indent="0">
              <a:lnSpc>
                <a:spcPts val="1600"/>
              </a:lnSpc>
              <a:spcBef>
                <a:spcPts val="600"/>
              </a:spcBef>
              <a:buNone/>
            </a:pPr>
            <a:r>
              <a:rPr lang="da-DK" sz="1600" b="1" dirty="0"/>
              <a:t>Rasmus Houlind</a:t>
            </a:r>
          </a:p>
          <a:p>
            <a:pPr>
              <a:lnSpc>
                <a:spcPts val="1600"/>
              </a:lnSpc>
              <a:spcBef>
                <a:spcPts val="600"/>
              </a:spcBef>
            </a:pPr>
            <a:r>
              <a:rPr lang="da-DK" sz="1600" dirty="0" err="1"/>
              <a:t>Chief</a:t>
            </a:r>
            <a:r>
              <a:rPr lang="da-DK" sz="1600" dirty="0"/>
              <a:t> </a:t>
            </a:r>
            <a:r>
              <a:rPr lang="da-DK" sz="1600" dirty="0" err="1"/>
              <a:t>Experience</a:t>
            </a:r>
            <a:r>
              <a:rPr lang="da-DK" sz="1600" dirty="0"/>
              <a:t> Officer at Agillic</a:t>
            </a:r>
          </a:p>
          <a:p>
            <a:pPr>
              <a:lnSpc>
                <a:spcPts val="1600"/>
              </a:lnSpc>
              <a:spcBef>
                <a:spcPts val="600"/>
              </a:spcBef>
            </a:pPr>
            <a:r>
              <a:rPr lang="da-DK" sz="1600" dirty="0"/>
              <a:t>Author: ”Make it all </a:t>
            </a:r>
            <a:r>
              <a:rPr lang="da-DK" sz="1600" dirty="0" err="1"/>
              <a:t>about</a:t>
            </a:r>
            <a:r>
              <a:rPr lang="da-DK" sz="1600" dirty="0"/>
              <a:t> </a:t>
            </a:r>
            <a:r>
              <a:rPr lang="da-DK" sz="1600" dirty="0" err="1"/>
              <a:t>me</a:t>
            </a:r>
            <a:r>
              <a:rPr lang="da-DK" sz="1600" dirty="0"/>
              <a:t>” (2019)</a:t>
            </a:r>
          </a:p>
          <a:p>
            <a:pPr>
              <a:lnSpc>
                <a:spcPts val="1600"/>
              </a:lnSpc>
              <a:spcBef>
                <a:spcPts val="600"/>
              </a:spcBef>
            </a:pPr>
            <a:r>
              <a:rPr lang="da-DK" sz="1600" dirty="0"/>
              <a:t>Contact: </a:t>
            </a:r>
            <a:r>
              <a:rPr lang="da-DK" sz="1600" dirty="0">
                <a:hlinkClick r:id="rId3">
                  <a:extLst>
                    <a:ext uri="{A12FA001-AC4F-418D-AE19-62706E023703}">
                      <ahyp:hlinkClr xmlns:ahyp="http://schemas.microsoft.com/office/drawing/2018/hyperlinkcolor" val="tx"/>
                    </a:ext>
                  </a:extLst>
                </a:hlinkClick>
              </a:rPr>
              <a:t>Rasmus.Houlind@agillic.com</a:t>
            </a:r>
            <a:r>
              <a:rPr lang="da-DK" sz="1600" dirty="0"/>
              <a:t> </a:t>
            </a:r>
          </a:p>
          <a:p>
            <a:pPr>
              <a:lnSpc>
                <a:spcPts val="1600"/>
              </a:lnSpc>
              <a:spcBef>
                <a:spcPts val="600"/>
              </a:spcBef>
            </a:pPr>
            <a:endParaRPr lang="da-DK" sz="1600" dirty="0"/>
          </a:p>
        </p:txBody>
      </p:sp>
      <p:pic>
        <p:nvPicPr>
          <p:cNvPr id="5" name="Billede 4"/>
          <p:cNvPicPr>
            <a:picLocks noChangeAspect="1"/>
          </p:cNvPicPr>
          <p:nvPr/>
        </p:nvPicPr>
        <p:blipFill rotWithShape="1">
          <a:blip r:embed="rId4">
            <a:extLst>
              <a:ext uri="{28A0092B-C50C-407E-A947-70E740481C1C}">
                <a14:useLocalDpi xmlns:a14="http://schemas.microsoft.com/office/drawing/2010/main" val="0"/>
              </a:ext>
            </a:extLst>
          </a:blip>
          <a:srcRect l="21512" r="19414" b="14485"/>
          <a:stretch/>
        </p:blipFill>
        <p:spPr>
          <a:xfrm>
            <a:off x="1636982" y="1271785"/>
            <a:ext cx="1551166" cy="1505741"/>
          </a:xfrm>
          <a:prstGeom prst="rect">
            <a:avLst/>
          </a:prstGeom>
          <a:ln>
            <a:solidFill>
              <a:schemeClr val="tx1"/>
            </a:solidFill>
          </a:ln>
        </p:spPr>
      </p:pic>
      <p:pic>
        <p:nvPicPr>
          <p:cNvPr id="7" name="Billede 6">
            <a:extLst>
              <a:ext uri="{FF2B5EF4-FFF2-40B4-BE49-F238E27FC236}">
                <a16:creationId xmlns:a16="http://schemas.microsoft.com/office/drawing/2014/main" id="{3704068D-3940-0F49-8AF8-D851463F250B}"/>
              </a:ext>
            </a:extLst>
          </p:cNvPr>
          <p:cNvPicPr>
            <a:picLocks noChangeAspect="1"/>
          </p:cNvPicPr>
          <p:nvPr/>
        </p:nvPicPr>
        <p:blipFill>
          <a:blip r:embed="rId5"/>
          <a:stretch>
            <a:fillRect/>
          </a:stretch>
        </p:blipFill>
        <p:spPr>
          <a:xfrm>
            <a:off x="5110383" y="1498034"/>
            <a:ext cx="2084676" cy="2941084"/>
          </a:xfrm>
          <a:prstGeom prst="rect">
            <a:avLst/>
          </a:prstGeom>
        </p:spPr>
      </p:pic>
      <p:sp>
        <p:nvSpPr>
          <p:cNvPr id="8" name="Rektangel 7">
            <a:extLst>
              <a:ext uri="{FF2B5EF4-FFF2-40B4-BE49-F238E27FC236}">
                <a16:creationId xmlns:a16="http://schemas.microsoft.com/office/drawing/2014/main" id="{072A8240-C3A6-5F43-B451-06947B9A5FFB}"/>
              </a:ext>
            </a:extLst>
          </p:cNvPr>
          <p:cNvSpPr/>
          <p:nvPr/>
        </p:nvSpPr>
        <p:spPr>
          <a:xfrm>
            <a:off x="395416" y="6054811"/>
            <a:ext cx="856104" cy="53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indhold 1">
            <a:extLst>
              <a:ext uri="{FF2B5EF4-FFF2-40B4-BE49-F238E27FC236}">
                <a16:creationId xmlns:a16="http://schemas.microsoft.com/office/drawing/2014/main" id="{15A18226-11C9-D64A-9A4D-DD367F3F7BFB}"/>
              </a:ext>
            </a:extLst>
          </p:cNvPr>
          <p:cNvSpPr txBox="1">
            <a:spLocks/>
          </p:cNvSpPr>
          <p:nvPr/>
        </p:nvSpPr>
        <p:spPr>
          <a:xfrm>
            <a:off x="8050103" y="3227807"/>
            <a:ext cx="4732041" cy="2649539"/>
          </a:xfrm>
          <a:prstGeom prst="rect">
            <a:avLst/>
          </a:prstGeom>
        </p:spPr>
        <p:txBody>
          <a:bodyPr vert="horz" lIns="91440" tIns="45720" rIns="91440" bIns="45720" rtlCol="0" anchor="t">
            <a:noAutofit/>
          </a:bodyPr>
          <a:lstStyle>
            <a:lvl1pPr marL="180975" indent="-1809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357188" indent="-1762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446088" indent="-889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539750" indent="-936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627063" indent="-8731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da-DK" sz="1600" b="1" dirty="0"/>
              <a:t>Frida Wahlberg</a:t>
            </a:r>
          </a:p>
          <a:p>
            <a:pPr marL="0" indent="0">
              <a:lnSpc>
                <a:spcPct val="100000"/>
              </a:lnSpc>
              <a:spcBef>
                <a:spcPts val="600"/>
              </a:spcBef>
              <a:buNone/>
            </a:pPr>
            <a:r>
              <a:rPr lang="da-DK" sz="1600" dirty="0"/>
              <a:t>CRM Analyst at </a:t>
            </a:r>
            <a:r>
              <a:rPr lang="da-DK" sz="1600" dirty="0" err="1"/>
              <a:t>Röda</a:t>
            </a:r>
            <a:r>
              <a:rPr lang="da-DK" sz="1600" dirty="0"/>
              <a:t> Korset</a:t>
            </a:r>
          </a:p>
          <a:p>
            <a:pPr marL="0" indent="0">
              <a:lnSpc>
                <a:spcPct val="100000"/>
              </a:lnSpc>
              <a:spcBef>
                <a:spcPts val="600"/>
              </a:spcBef>
              <a:buFont typeface="Arial" panose="020B0604020202020204" pitchFamily="34" charset="0"/>
              <a:buNone/>
            </a:pPr>
            <a:r>
              <a:rPr lang="da-DK" sz="1600" dirty="0"/>
              <a:t>Contact: </a:t>
            </a:r>
            <a:r>
              <a:rPr lang="da-DK" sz="1600" u="sng" dirty="0">
                <a:hlinkClick r:id="rId6">
                  <a:extLst>
                    <a:ext uri="{A12FA001-AC4F-418D-AE19-62706E023703}">
                      <ahyp:hlinkClr xmlns:ahyp="http://schemas.microsoft.com/office/drawing/2018/hyperlinkcolor" val="tx"/>
                    </a:ext>
                  </a:extLst>
                </a:hlinkClick>
              </a:rPr>
              <a:t>Frida.Wahlberg@redcross.se</a:t>
            </a:r>
            <a:r>
              <a:rPr lang="da-DK" sz="1600" u="sng" dirty="0"/>
              <a:t> </a:t>
            </a:r>
          </a:p>
          <a:p>
            <a:pPr marL="0" indent="0">
              <a:lnSpc>
                <a:spcPct val="100000"/>
              </a:lnSpc>
              <a:spcBef>
                <a:spcPts val="600"/>
              </a:spcBef>
              <a:buNone/>
            </a:pPr>
            <a:endParaRPr lang="da-DK" sz="1600" dirty="0"/>
          </a:p>
        </p:txBody>
      </p:sp>
      <p:pic>
        <p:nvPicPr>
          <p:cNvPr id="3" name="Billede 2">
            <a:extLst>
              <a:ext uri="{FF2B5EF4-FFF2-40B4-BE49-F238E27FC236}">
                <a16:creationId xmlns:a16="http://schemas.microsoft.com/office/drawing/2014/main" id="{7B1F6A26-1F5C-284F-9540-523DDD600441}"/>
              </a:ext>
            </a:extLst>
          </p:cNvPr>
          <p:cNvPicPr>
            <a:picLocks noChangeAspect="1"/>
          </p:cNvPicPr>
          <p:nvPr/>
        </p:nvPicPr>
        <p:blipFill>
          <a:blip r:embed="rId7"/>
          <a:stretch>
            <a:fillRect/>
          </a:stretch>
        </p:blipFill>
        <p:spPr>
          <a:xfrm>
            <a:off x="8566554" y="1271785"/>
            <a:ext cx="1551166" cy="1551166"/>
          </a:xfrm>
          <a:prstGeom prst="rect">
            <a:avLst/>
          </a:prstGeom>
          <a:ln>
            <a:solidFill>
              <a:schemeClr val="tx1"/>
            </a:solidFill>
          </a:ln>
        </p:spPr>
      </p:pic>
      <p:sp>
        <p:nvSpPr>
          <p:cNvPr id="11" name="Rektangel 10">
            <a:extLst>
              <a:ext uri="{FF2B5EF4-FFF2-40B4-BE49-F238E27FC236}">
                <a16:creationId xmlns:a16="http://schemas.microsoft.com/office/drawing/2014/main" id="{75014B7A-8162-804C-96A3-422D99B9FE10}"/>
              </a:ext>
            </a:extLst>
          </p:cNvPr>
          <p:cNvSpPr/>
          <p:nvPr/>
        </p:nvSpPr>
        <p:spPr>
          <a:xfrm>
            <a:off x="1251520" y="5177648"/>
            <a:ext cx="8959280" cy="1477328"/>
          </a:xfrm>
          <a:prstGeom prst="rect">
            <a:avLst/>
          </a:prstGeom>
        </p:spPr>
        <p:txBody>
          <a:bodyPr wrap="square">
            <a:spAutoFit/>
          </a:bodyPr>
          <a:lstStyle/>
          <a:p>
            <a:r>
              <a:rPr lang="en-GB" i="1" dirty="0">
                <a:solidFill>
                  <a:srgbClr val="16104D"/>
                </a:solidFill>
                <a:latin typeface="Nunito Sans" pitchFamily="2" charset="77"/>
              </a:rPr>
              <a:t>Agillic is a Marketing Automation platform enabling the use of data to always act on insight as you create, automate and execute hyper-personalised communication. </a:t>
            </a:r>
            <a:br>
              <a:rPr lang="en-GB" i="1" dirty="0">
                <a:solidFill>
                  <a:srgbClr val="16104D"/>
                </a:solidFill>
                <a:latin typeface="Nunito Sans" pitchFamily="2" charset="77"/>
              </a:rPr>
            </a:br>
            <a:endParaRPr lang="en-GB" i="1" dirty="0">
              <a:solidFill>
                <a:srgbClr val="16104D"/>
              </a:solidFill>
              <a:latin typeface="Nunito Sans" pitchFamily="2" charset="77"/>
            </a:endParaRPr>
          </a:p>
          <a:p>
            <a:r>
              <a:rPr lang="en-GB" i="1" dirty="0">
                <a:solidFill>
                  <a:srgbClr val="16104D"/>
                </a:solidFill>
                <a:latin typeface="Nunito Sans" pitchFamily="2" charset="77"/>
              </a:rPr>
              <a:t>Born omnichannel, Agillic empowers clients to engage with prospects and customers across channels from a single interface. </a:t>
            </a:r>
            <a:r>
              <a:rPr lang="en-GB" i="1" dirty="0">
                <a:solidFill>
                  <a:srgbClr val="16104D"/>
                </a:solidFill>
                <a:latin typeface="Nunito Sans" pitchFamily="2" charset="77"/>
                <a:hlinkClick r:id="rId8"/>
              </a:rPr>
              <a:t>www.agillic.com</a:t>
            </a:r>
            <a:r>
              <a:rPr lang="en-GB" i="1" dirty="0">
                <a:solidFill>
                  <a:srgbClr val="16104D"/>
                </a:solidFill>
                <a:latin typeface="Nunito Sans" pitchFamily="2" charset="77"/>
              </a:rPr>
              <a:t> </a:t>
            </a:r>
            <a:endParaRPr lang="en-GB" i="1" dirty="0"/>
          </a:p>
        </p:txBody>
      </p:sp>
    </p:spTree>
    <p:extLst>
      <p:ext uri="{BB962C8B-B14F-4D97-AF65-F5344CB8AC3E}">
        <p14:creationId xmlns:p14="http://schemas.microsoft.com/office/powerpoint/2010/main" val="677082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E8E67-8B63-054D-889A-4CA041205EC1}"/>
              </a:ext>
            </a:extLst>
          </p:cNvPr>
          <p:cNvSpPr>
            <a:spLocks noGrp="1"/>
          </p:cNvSpPr>
          <p:nvPr>
            <p:ph type="title"/>
          </p:nvPr>
        </p:nvSpPr>
        <p:spPr/>
        <p:txBody>
          <a:bodyPr/>
          <a:lstStyle/>
          <a:p>
            <a:r>
              <a:rPr lang="da-DK" dirty="0" err="1"/>
              <a:t>Thank</a:t>
            </a:r>
            <a:r>
              <a:rPr lang="da-DK" dirty="0"/>
              <a:t> </a:t>
            </a:r>
            <a:r>
              <a:rPr lang="da-DK" dirty="0" err="1"/>
              <a:t>you</a:t>
            </a:r>
            <a:r>
              <a:rPr lang="da-DK" dirty="0"/>
              <a:t>!</a:t>
            </a:r>
          </a:p>
        </p:txBody>
      </p:sp>
      <p:sp>
        <p:nvSpPr>
          <p:cNvPr id="3" name="Pladsholder til tekst 2">
            <a:extLst>
              <a:ext uri="{FF2B5EF4-FFF2-40B4-BE49-F238E27FC236}">
                <a16:creationId xmlns:a16="http://schemas.microsoft.com/office/drawing/2014/main" id="{04DA53B6-CC5E-5846-8904-725919D6FBA2}"/>
              </a:ext>
            </a:extLst>
          </p:cNvPr>
          <p:cNvSpPr>
            <a:spLocks noGrp="1"/>
          </p:cNvSpPr>
          <p:nvPr>
            <p:ph type="body" sz="quarter" idx="10"/>
          </p:nvPr>
        </p:nvSpPr>
        <p:spPr>
          <a:xfrm>
            <a:off x="5951537" y="3968465"/>
            <a:ext cx="5761037" cy="703986"/>
          </a:xfrm>
        </p:spPr>
        <p:txBody>
          <a:bodyPr/>
          <a:lstStyle/>
          <a:p>
            <a:r>
              <a:rPr lang="da-DK" dirty="0"/>
              <a:t>Rasmus Houlind</a:t>
            </a:r>
          </a:p>
          <a:p>
            <a:r>
              <a:rPr lang="da-DK" dirty="0"/>
              <a:t>CXO at Agillic</a:t>
            </a:r>
          </a:p>
          <a:p>
            <a:r>
              <a:rPr lang="da-DK" dirty="0">
                <a:hlinkClick r:id="rId2"/>
              </a:rPr>
              <a:t>rh@agillic.com</a:t>
            </a:r>
            <a:r>
              <a:rPr lang="da-DK" dirty="0"/>
              <a:t> </a:t>
            </a:r>
          </a:p>
        </p:txBody>
      </p:sp>
    </p:spTree>
    <p:extLst>
      <p:ext uri="{BB962C8B-B14F-4D97-AF65-F5344CB8AC3E}">
        <p14:creationId xmlns:p14="http://schemas.microsoft.com/office/powerpoint/2010/main" val="196643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724A1D8B-F308-F34D-98C1-1F69D9A32402}"/>
              </a:ext>
            </a:extLst>
          </p:cNvPr>
          <p:cNvSpPr>
            <a:spLocks noGrp="1"/>
          </p:cNvSpPr>
          <p:nvPr>
            <p:ph idx="1"/>
          </p:nvPr>
        </p:nvSpPr>
        <p:spPr/>
        <p:txBody>
          <a:bodyPr/>
          <a:lstStyle/>
          <a:p>
            <a:pPr marL="292100" indent="-285750">
              <a:buFont typeface="Arial" panose="020B0604020202020204" pitchFamily="34" charset="0"/>
              <a:buChar char="•"/>
            </a:pPr>
            <a:r>
              <a:rPr lang="en-GB" sz="2400" dirty="0"/>
              <a:t>The charity business model and why you should care</a:t>
            </a:r>
          </a:p>
          <a:p>
            <a:pPr marL="292100" indent="-285750">
              <a:buFont typeface="Arial" panose="020B0604020202020204" pitchFamily="34" charset="0"/>
              <a:buChar char="•"/>
            </a:pPr>
            <a:r>
              <a:rPr lang="en-GB" sz="2400" dirty="0"/>
              <a:t>The value of getting the basics right with Marketing Automation</a:t>
            </a:r>
          </a:p>
          <a:p>
            <a:pPr marL="292100" indent="-285750">
              <a:buFont typeface="Arial" panose="020B0604020202020204" pitchFamily="34" charset="0"/>
              <a:buChar char="•"/>
            </a:pPr>
            <a:r>
              <a:rPr lang="en-GB" sz="2400" dirty="0"/>
              <a:t>From Donation to Automation – Swedish Red Cross</a:t>
            </a:r>
          </a:p>
        </p:txBody>
      </p:sp>
      <p:sp>
        <p:nvSpPr>
          <p:cNvPr id="3" name="Pladsholder til slidenummer 2">
            <a:extLst>
              <a:ext uri="{FF2B5EF4-FFF2-40B4-BE49-F238E27FC236}">
                <a16:creationId xmlns:a16="http://schemas.microsoft.com/office/drawing/2014/main" id="{DD0CC9A7-5D2B-DE4A-90D7-2A95EC9E2184}"/>
              </a:ext>
            </a:extLst>
          </p:cNvPr>
          <p:cNvSpPr>
            <a:spLocks noGrp="1"/>
          </p:cNvSpPr>
          <p:nvPr>
            <p:ph type="sldNum" sz="quarter" idx="10"/>
          </p:nvPr>
        </p:nvSpPr>
        <p:spPr/>
        <p:txBody>
          <a:bodyPr/>
          <a:lstStyle/>
          <a:p>
            <a:fld id="{8072DEAF-F380-4BEC-8226-B0061A7BDCBA}" type="slidenum">
              <a:rPr lang="da-DK" smtClean="0"/>
              <a:pPr/>
              <a:t>2</a:t>
            </a:fld>
            <a:endParaRPr lang="da-DK" dirty="0"/>
          </a:p>
        </p:txBody>
      </p:sp>
      <p:sp>
        <p:nvSpPr>
          <p:cNvPr id="4" name="Titel 3">
            <a:extLst>
              <a:ext uri="{FF2B5EF4-FFF2-40B4-BE49-F238E27FC236}">
                <a16:creationId xmlns:a16="http://schemas.microsoft.com/office/drawing/2014/main" id="{B890EFD5-0899-9A40-B004-64C5DE7E9D63}"/>
              </a:ext>
            </a:extLst>
          </p:cNvPr>
          <p:cNvSpPr>
            <a:spLocks noGrp="1"/>
          </p:cNvSpPr>
          <p:nvPr>
            <p:ph type="title"/>
          </p:nvPr>
        </p:nvSpPr>
        <p:spPr/>
        <p:txBody>
          <a:bodyPr/>
          <a:lstStyle/>
          <a:p>
            <a:r>
              <a:rPr lang="da-DK" dirty="0"/>
              <a:t>Agenda</a:t>
            </a:r>
          </a:p>
        </p:txBody>
      </p:sp>
    </p:spTree>
    <p:extLst>
      <p:ext uri="{BB962C8B-B14F-4D97-AF65-F5344CB8AC3E}">
        <p14:creationId xmlns:p14="http://schemas.microsoft.com/office/powerpoint/2010/main" val="8491344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4E48B66B-A117-074A-B8CD-0A279583B29F}"/>
              </a:ext>
            </a:extLst>
          </p:cNvPr>
          <p:cNvPicPr>
            <a:picLocks noChangeAspect="1"/>
          </p:cNvPicPr>
          <p:nvPr/>
        </p:nvPicPr>
        <p:blipFill rotWithShape="1">
          <a:blip r:embed="rId2"/>
          <a:srcRect t="10028" b="6656"/>
          <a:stretch/>
        </p:blipFill>
        <p:spPr>
          <a:xfrm>
            <a:off x="-2952" y="0"/>
            <a:ext cx="12194952" cy="6858000"/>
          </a:xfrm>
          <a:prstGeom prst="rect">
            <a:avLst/>
          </a:prstGeom>
        </p:spPr>
      </p:pic>
      <p:sp>
        <p:nvSpPr>
          <p:cNvPr id="4" name="Titel 3">
            <a:extLst>
              <a:ext uri="{FF2B5EF4-FFF2-40B4-BE49-F238E27FC236}">
                <a16:creationId xmlns:a16="http://schemas.microsoft.com/office/drawing/2014/main" id="{25ABC476-64CE-1140-9D32-AE6F78571F1A}"/>
              </a:ext>
            </a:extLst>
          </p:cNvPr>
          <p:cNvSpPr>
            <a:spLocks noGrp="1"/>
          </p:cNvSpPr>
          <p:nvPr>
            <p:ph type="title"/>
          </p:nvPr>
        </p:nvSpPr>
        <p:spPr/>
        <p:txBody>
          <a:bodyPr/>
          <a:lstStyle/>
          <a:p>
            <a:r>
              <a:rPr lang="en-GB"/>
              <a:t>The Charity business model</a:t>
            </a:r>
          </a:p>
        </p:txBody>
      </p:sp>
      <p:sp>
        <p:nvSpPr>
          <p:cNvPr id="7" name="Pladsholder til indhold 6">
            <a:extLst>
              <a:ext uri="{FF2B5EF4-FFF2-40B4-BE49-F238E27FC236}">
                <a16:creationId xmlns:a16="http://schemas.microsoft.com/office/drawing/2014/main" id="{8A806B80-F87C-5547-AF50-C4222D52CBED}"/>
              </a:ext>
            </a:extLst>
          </p:cNvPr>
          <p:cNvSpPr>
            <a:spLocks noGrp="1"/>
          </p:cNvSpPr>
          <p:nvPr>
            <p:ph idx="1"/>
          </p:nvPr>
        </p:nvSpPr>
        <p:spPr/>
        <p:txBody>
          <a:bodyPr/>
          <a:lstStyle/>
          <a:p>
            <a:pPr marL="292100" indent="-285750">
              <a:buFont typeface="Arial" panose="020B0604020202020204" pitchFamily="34" charset="0"/>
              <a:buChar char="•"/>
            </a:pPr>
            <a:r>
              <a:rPr lang="en-GB" sz="2400" dirty="0"/>
              <a:t>Just like donations - snow is good</a:t>
            </a:r>
          </a:p>
          <a:p>
            <a:pPr marL="292100" indent="-285750">
              <a:buFont typeface="Arial" panose="020B0604020202020204" pitchFamily="34" charset="0"/>
              <a:buChar char="•"/>
            </a:pPr>
            <a:r>
              <a:rPr lang="en-GB" sz="2400" dirty="0"/>
              <a:t>When a campaign goes out it snows - but it melts so awfully fast</a:t>
            </a:r>
          </a:p>
          <a:p>
            <a:pPr marL="292100" indent="-285750">
              <a:buFont typeface="Arial" panose="020B0604020202020204" pitchFamily="34" charset="0"/>
              <a:buChar char="•"/>
            </a:pPr>
            <a:r>
              <a:rPr lang="en-GB" sz="2400" dirty="0"/>
              <a:t>Turning donors into subscribers is like rolling up a snowball</a:t>
            </a:r>
          </a:p>
          <a:p>
            <a:pPr marL="292100" indent="-285750">
              <a:buFont typeface="Arial" panose="020B0604020202020204" pitchFamily="34" charset="0"/>
              <a:buChar char="•"/>
            </a:pPr>
            <a:r>
              <a:rPr lang="en-GB" sz="2400" dirty="0"/>
              <a:t>Properly set up Marketing Automation can be like rolling it downhill</a:t>
            </a:r>
          </a:p>
        </p:txBody>
      </p:sp>
      <p:sp>
        <p:nvSpPr>
          <p:cNvPr id="3" name="Pladsholder til slidenummer 2">
            <a:extLst>
              <a:ext uri="{FF2B5EF4-FFF2-40B4-BE49-F238E27FC236}">
                <a16:creationId xmlns:a16="http://schemas.microsoft.com/office/drawing/2014/main" id="{FECB54D6-8522-B441-9727-24B3C5B778FD}"/>
              </a:ext>
            </a:extLst>
          </p:cNvPr>
          <p:cNvSpPr>
            <a:spLocks noGrp="1"/>
          </p:cNvSpPr>
          <p:nvPr>
            <p:ph type="sldNum" sz="quarter" idx="10"/>
          </p:nvPr>
        </p:nvSpPr>
        <p:spPr/>
        <p:txBody>
          <a:bodyPr/>
          <a:lstStyle/>
          <a:p>
            <a:fld id="{8072DEAF-F380-4BEC-8226-B0061A7BDCBA}" type="slidenum">
              <a:rPr lang="da-DK" smtClean="0"/>
              <a:pPr/>
              <a:t>3</a:t>
            </a:fld>
            <a:endParaRPr lang="da-DK" dirty="0"/>
          </a:p>
        </p:txBody>
      </p:sp>
      <p:pic>
        <p:nvPicPr>
          <p:cNvPr id="9" name="Logo">
            <a:extLst>
              <a:ext uri="{FF2B5EF4-FFF2-40B4-BE49-F238E27FC236}">
                <a16:creationId xmlns:a16="http://schemas.microsoft.com/office/drawing/2014/main" id="{5DF21C5B-07A7-F74A-8B5D-FF5C60E007D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85956" y="6052746"/>
            <a:ext cx="726618" cy="308761"/>
          </a:xfrm>
          <a:prstGeom prst="rect">
            <a:avLst/>
          </a:prstGeom>
        </p:spPr>
      </p:pic>
    </p:spTree>
    <p:extLst>
      <p:ext uri="{BB962C8B-B14F-4D97-AF65-F5344CB8AC3E}">
        <p14:creationId xmlns:p14="http://schemas.microsoft.com/office/powerpoint/2010/main" val="1072958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570386F-428F-B849-83FD-F88EC6A45696}"/>
              </a:ext>
            </a:extLst>
          </p:cNvPr>
          <p:cNvSpPr>
            <a:spLocks noGrp="1"/>
          </p:cNvSpPr>
          <p:nvPr>
            <p:ph type="title"/>
          </p:nvPr>
        </p:nvSpPr>
        <p:spPr/>
        <p:txBody>
          <a:bodyPr/>
          <a:lstStyle/>
          <a:p>
            <a:r>
              <a:rPr lang="da-DK" dirty="0" err="1"/>
              <a:t>Getting</a:t>
            </a:r>
            <a:r>
              <a:rPr lang="da-DK" dirty="0"/>
              <a:t> the basics right</a:t>
            </a:r>
          </a:p>
        </p:txBody>
      </p:sp>
      <p:sp>
        <p:nvSpPr>
          <p:cNvPr id="6" name="Pladsholder til tekst 5">
            <a:extLst>
              <a:ext uri="{FF2B5EF4-FFF2-40B4-BE49-F238E27FC236}">
                <a16:creationId xmlns:a16="http://schemas.microsoft.com/office/drawing/2014/main" id="{981BE70E-616C-EA46-A9D4-3769B6BBCE57}"/>
              </a:ext>
            </a:extLst>
          </p:cNvPr>
          <p:cNvSpPr>
            <a:spLocks noGrp="1"/>
          </p:cNvSpPr>
          <p:nvPr>
            <p:ph type="body" sz="quarter" idx="10"/>
          </p:nvPr>
        </p:nvSpPr>
        <p:spPr/>
        <p:txBody>
          <a:bodyPr/>
          <a:lstStyle/>
          <a:p>
            <a:r>
              <a:rPr lang="da-DK" dirty="0"/>
              <a:t>And </a:t>
            </a:r>
            <a:r>
              <a:rPr lang="da-DK" dirty="0" err="1"/>
              <a:t>how</a:t>
            </a:r>
            <a:r>
              <a:rPr lang="da-DK" dirty="0"/>
              <a:t> </a:t>
            </a:r>
            <a:r>
              <a:rPr lang="da-DK" dirty="0" err="1"/>
              <a:t>this</a:t>
            </a:r>
            <a:r>
              <a:rPr lang="da-DK" dirty="0"/>
              <a:t> </a:t>
            </a:r>
            <a:r>
              <a:rPr lang="da-DK" dirty="0" err="1"/>
              <a:t>impacts</a:t>
            </a:r>
            <a:r>
              <a:rPr lang="da-DK" dirty="0"/>
              <a:t> </a:t>
            </a:r>
            <a:r>
              <a:rPr lang="da-DK" dirty="0" err="1"/>
              <a:t>results</a:t>
            </a:r>
            <a:r>
              <a:rPr lang="da-DK" dirty="0"/>
              <a:t>…</a:t>
            </a:r>
          </a:p>
        </p:txBody>
      </p:sp>
      <p:sp>
        <p:nvSpPr>
          <p:cNvPr id="4" name="Pladsholder til slidenummer 3">
            <a:extLst>
              <a:ext uri="{FF2B5EF4-FFF2-40B4-BE49-F238E27FC236}">
                <a16:creationId xmlns:a16="http://schemas.microsoft.com/office/drawing/2014/main" id="{E5AC8BD1-77F0-0D4E-A327-7694D28CC48D}"/>
              </a:ext>
            </a:extLst>
          </p:cNvPr>
          <p:cNvSpPr>
            <a:spLocks noGrp="1"/>
          </p:cNvSpPr>
          <p:nvPr>
            <p:ph type="sldNum" sz="quarter" idx="4294967295"/>
          </p:nvPr>
        </p:nvSpPr>
        <p:spPr>
          <a:xfrm>
            <a:off x="0" y="6207125"/>
            <a:ext cx="2743200" cy="365125"/>
          </a:xfrm>
        </p:spPr>
        <p:txBody>
          <a:bodyPr/>
          <a:lstStyle/>
          <a:p>
            <a:fld id="{8072DEAF-F380-4BEC-8226-B0061A7BDCBA}" type="slidenum">
              <a:rPr lang="da-DK" smtClean="0"/>
              <a:pPr/>
              <a:t>4</a:t>
            </a:fld>
            <a:endParaRPr lang="da-DK" dirty="0"/>
          </a:p>
        </p:txBody>
      </p:sp>
    </p:spTree>
    <p:extLst>
      <p:ext uri="{BB962C8B-B14F-4D97-AF65-F5344CB8AC3E}">
        <p14:creationId xmlns:p14="http://schemas.microsoft.com/office/powerpoint/2010/main" val="8526166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213F3355-045B-2F49-92D7-AE650A348BEB}"/>
              </a:ext>
            </a:extLst>
          </p:cNvPr>
          <p:cNvSpPr>
            <a:spLocks noGrp="1"/>
          </p:cNvSpPr>
          <p:nvPr>
            <p:ph idx="1"/>
          </p:nvPr>
        </p:nvSpPr>
        <p:spPr>
          <a:xfrm>
            <a:off x="533399" y="1350614"/>
            <a:ext cx="11179176" cy="2480577"/>
          </a:xfrm>
        </p:spPr>
        <p:txBody>
          <a:bodyPr/>
          <a:lstStyle/>
          <a:p>
            <a:pPr marL="292100" indent="-285750">
              <a:buFont typeface="Arial" panose="020B0604020202020204" pitchFamily="34" charset="0"/>
              <a:buChar char="•"/>
            </a:pPr>
            <a:r>
              <a:rPr lang="en-GB" sz="1400" dirty="0"/>
              <a:t>Emails are easy to build</a:t>
            </a:r>
          </a:p>
          <a:p>
            <a:pPr marL="292100" indent="-285750">
              <a:buFont typeface="Arial" panose="020B0604020202020204" pitchFamily="34" charset="0"/>
              <a:buChar char="•"/>
            </a:pPr>
            <a:r>
              <a:rPr lang="en-GB" sz="1400" dirty="0"/>
              <a:t>Text messages are delivered lightning fast</a:t>
            </a:r>
          </a:p>
        </p:txBody>
      </p:sp>
      <p:sp>
        <p:nvSpPr>
          <p:cNvPr id="4" name="Titel 3">
            <a:extLst>
              <a:ext uri="{FF2B5EF4-FFF2-40B4-BE49-F238E27FC236}">
                <a16:creationId xmlns:a16="http://schemas.microsoft.com/office/drawing/2014/main" id="{41C1C5C3-8ED7-6041-81F6-C29DBACDBBE0}"/>
              </a:ext>
            </a:extLst>
          </p:cNvPr>
          <p:cNvSpPr>
            <a:spLocks noGrp="1"/>
          </p:cNvSpPr>
          <p:nvPr>
            <p:ph type="title"/>
          </p:nvPr>
        </p:nvSpPr>
        <p:spPr/>
        <p:txBody>
          <a:bodyPr/>
          <a:lstStyle/>
          <a:p>
            <a:r>
              <a:rPr lang="da-DK" dirty="0"/>
              <a:t>Danish Red Cross</a:t>
            </a:r>
          </a:p>
        </p:txBody>
      </p:sp>
      <p:grpSp>
        <p:nvGrpSpPr>
          <p:cNvPr id="8" name="Gruppe 7">
            <a:extLst>
              <a:ext uri="{FF2B5EF4-FFF2-40B4-BE49-F238E27FC236}">
                <a16:creationId xmlns:a16="http://schemas.microsoft.com/office/drawing/2014/main" id="{5B808094-3187-3D42-A303-F7718091FB51}"/>
              </a:ext>
            </a:extLst>
          </p:cNvPr>
          <p:cNvGrpSpPr/>
          <p:nvPr/>
        </p:nvGrpSpPr>
        <p:grpSpPr>
          <a:xfrm>
            <a:off x="8347651" y="298590"/>
            <a:ext cx="2187267" cy="6425372"/>
            <a:chOff x="5795375" y="0"/>
            <a:chExt cx="3305908" cy="9711521"/>
          </a:xfrm>
        </p:grpSpPr>
        <p:pic>
          <p:nvPicPr>
            <p:cNvPr id="3" name="Billede 2">
              <a:extLst>
                <a:ext uri="{FF2B5EF4-FFF2-40B4-BE49-F238E27FC236}">
                  <a16:creationId xmlns:a16="http://schemas.microsoft.com/office/drawing/2014/main" id="{974671D5-D814-B048-BF7B-42DE2D30E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375" y="0"/>
              <a:ext cx="3305908" cy="6858000"/>
            </a:xfrm>
            <a:prstGeom prst="rect">
              <a:avLst/>
            </a:prstGeom>
          </p:spPr>
        </p:pic>
        <p:pic>
          <p:nvPicPr>
            <p:cNvPr id="7" name="Billede 6" descr="Et billede, der indeholder skærmbillede&#10;&#10;Automatisk genereret beskrivelse">
              <a:extLst>
                <a:ext uri="{FF2B5EF4-FFF2-40B4-BE49-F238E27FC236}">
                  <a16:creationId xmlns:a16="http://schemas.microsoft.com/office/drawing/2014/main" id="{BD94E7E3-2C9B-8848-BD29-93B22420C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375" y="6858000"/>
              <a:ext cx="3305908" cy="2853521"/>
            </a:xfrm>
            <a:prstGeom prst="rect">
              <a:avLst/>
            </a:prstGeom>
          </p:spPr>
        </p:pic>
      </p:grpSp>
      <p:sp>
        <p:nvSpPr>
          <p:cNvPr id="9" name="Tekstfelt 8">
            <a:extLst>
              <a:ext uri="{FF2B5EF4-FFF2-40B4-BE49-F238E27FC236}">
                <a16:creationId xmlns:a16="http://schemas.microsoft.com/office/drawing/2014/main" id="{5E9B6672-E1DB-554A-8CB5-862D445366C1}"/>
              </a:ext>
            </a:extLst>
          </p:cNvPr>
          <p:cNvSpPr txBox="1"/>
          <p:nvPr/>
        </p:nvSpPr>
        <p:spPr>
          <a:xfrm>
            <a:off x="15392400" y="2712720"/>
            <a:ext cx="0" cy="0"/>
          </a:xfrm>
          <a:prstGeom prst="rect">
            <a:avLst/>
          </a:prstGeom>
          <a:noFill/>
        </p:spPr>
        <p:txBody>
          <a:bodyPr wrap="none" lIns="0" tIns="0" rIns="0" bIns="0" rtlCol="0">
            <a:noAutofit/>
          </a:bodyPr>
          <a:lstStyle/>
          <a:p>
            <a:pPr algn="l"/>
            <a:endParaRPr lang="da-DK" sz="1500" dirty="0" err="1">
              <a:solidFill>
                <a:schemeClr val="tx1"/>
              </a:solidFill>
            </a:endParaRPr>
          </a:p>
        </p:txBody>
      </p:sp>
      <p:grpSp>
        <p:nvGrpSpPr>
          <p:cNvPr id="16" name="Gruppe 15">
            <a:extLst>
              <a:ext uri="{FF2B5EF4-FFF2-40B4-BE49-F238E27FC236}">
                <a16:creationId xmlns:a16="http://schemas.microsoft.com/office/drawing/2014/main" id="{6C71AE28-7005-7549-86D6-41F47D5FD0A7}"/>
              </a:ext>
            </a:extLst>
          </p:cNvPr>
          <p:cNvGrpSpPr/>
          <p:nvPr/>
        </p:nvGrpSpPr>
        <p:grpSpPr>
          <a:xfrm>
            <a:off x="6459307" y="2335720"/>
            <a:ext cx="1613087" cy="3330223"/>
            <a:chOff x="3360507" y="3227912"/>
            <a:chExt cx="1613087" cy="3330223"/>
          </a:xfrm>
        </p:grpSpPr>
        <p:grpSp>
          <p:nvGrpSpPr>
            <p:cNvPr id="15" name="Gruppe 14">
              <a:extLst>
                <a:ext uri="{FF2B5EF4-FFF2-40B4-BE49-F238E27FC236}">
                  <a16:creationId xmlns:a16="http://schemas.microsoft.com/office/drawing/2014/main" id="{062A5511-0234-234C-A75C-E9F560B57711}"/>
                </a:ext>
              </a:extLst>
            </p:cNvPr>
            <p:cNvGrpSpPr/>
            <p:nvPr/>
          </p:nvGrpSpPr>
          <p:grpSpPr>
            <a:xfrm>
              <a:off x="3462024" y="3438734"/>
              <a:ext cx="1389974" cy="3076156"/>
              <a:chOff x="638505" y="3157056"/>
              <a:chExt cx="1389974" cy="3076156"/>
            </a:xfrm>
          </p:grpSpPr>
          <p:pic>
            <p:nvPicPr>
              <p:cNvPr id="11" name="Billede 10" descr="Et billede, der indeholder skærmbillede&#10;&#10;Automatisk genereret beskrivelse">
                <a:extLst>
                  <a:ext uri="{FF2B5EF4-FFF2-40B4-BE49-F238E27FC236}">
                    <a16:creationId xmlns:a16="http://schemas.microsoft.com/office/drawing/2014/main" id="{BA7672C0-EBEF-1A4A-96AB-B11B60F09A44}"/>
                  </a:ext>
                </a:extLst>
              </p:cNvPr>
              <p:cNvPicPr>
                <a:picLocks noChangeAspect="1"/>
              </p:cNvPicPr>
              <p:nvPr/>
            </p:nvPicPr>
            <p:blipFill rotWithShape="1">
              <a:blip r:embed="rId4">
                <a:extLst>
                  <a:ext uri="{28A0092B-C50C-407E-A947-70E740481C1C}">
                    <a14:useLocalDpi xmlns:a14="http://schemas.microsoft.com/office/drawing/2010/main" val="0"/>
                  </a:ext>
                </a:extLst>
              </a:blip>
              <a:srcRect r="23917" b="6261"/>
              <a:stretch/>
            </p:blipFill>
            <p:spPr>
              <a:xfrm>
                <a:off x="638505" y="3157056"/>
                <a:ext cx="1387229" cy="3076156"/>
              </a:xfrm>
              <a:prstGeom prst="rect">
                <a:avLst/>
              </a:prstGeom>
            </p:spPr>
          </p:pic>
          <p:pic>
            <p:nvPicPr>
              <p:cNvPr id="13" name="Billede 12" descr="Et billede, der indeholder skærmbillede&#10;&#10;Automatisk genereret beskrivelse">
                <a:extLst>
                  <a:ext uri="{FF2B5EF4-FFF2-40B4-BE49-F238E27FC236}">
                    <a16:creationId xmlns:a16="http://schemas.microsoft.com/office/drawing/2014/main" id="{D7B55344-7F2F-1344-9047-9291DE1523F4}"/>
                  </a:ext>
                </a:extLst>
              </p:cNvPr>
              <p:cNvPicPr>
                <a:picLocks noChangeAspect="1"/>
              </p:cNvPicPr>
              <p:nvPr/>
            </p:nvPicPr>
            <p:blipFill rotWithShape="1">
              <a:blip r:embed="rId4">
                <a:extLst>
                  <a:ext uri="{28A0092B-C50C-407E-A947-70E740481C1C}">
                    <a14:useLocalDpi xmlns:a14="http://schemas.microsoft.com/office/drawing/2010/main" val="0"/>
                  </a:ext>
                </a:extLst>
              </a:blip>
              <a:srcRect l="76377" t="-1" b="86020"/>
              <a:stretch/>
            </p:blipFill>
            <p:spPr>
              <a:xfrm>
                <a:off x="1622542" y="3157056"/>
                <a:ext cx="403192" cy="458794"/>
              </a:xfrm>
              <a:prstGeom prst="rect">
                <a:avLst/>
              </a:prstGeom>
            </p:spPr>
          </p:pic>
          <p:pic>
            <p:nvPicPr>
              <p:cNvPr id="14" name="Billede 13" descr="Et billede, der indeholder skærmbillede&#10;&#10;Automatisk genereret beskrivelse">
                <a:extLst>
                  <a:ext uri="{FF2B5EF4-FFF2-40B4-BE49-F238E27FC236}">
                    <a16:creationId xmlns:a16="http://schemas.microsoft.com/office/drawing/2014/main" id="{AF465BF1-A061-3140-928C-39F530493998}"/>
                  </a:ext>
                </a:extLst>
              </p:cNvPr>
              <p:cNvPicPr>
                <a:picLocks noChangeAspect="1"/>
              </p:cNvPicPr>
              <p:nvPr/>
            </p:nvPicPr>
            <p:blipFill rotWithShape="1">
              <a:blip r:embed="rId4">
                <a:extLst>
                  <a:ext uri="{28A0092B-C50C-407E-A947-70E740481C1C}">
                    <a14:useLocalDpi xmlns:a14="http://schemas.microsoft.com/office/drawing/2010/main" val="0"/>
                  </a:ext>
                </a:extLst>
              </a:blip>
              <a:srcRect l="86770" t="88119" b="6261"/>
              <a:stretch/>
            </p:blipFill>
            <p:spPr>
              <a:xfrm>
                <a:off x="1802668" y="6048794"/>
                <a:ext cx="225811" cy="184418"/>
              </a:xfrm>
              <a:prstGeom prst="rect">
                <a:avLst/>
              </a:prstGeom>
            </p:spPr>
          </p:pic>
        </p:grpSp>
        <p:pic>
          <p:nvPicPr>
            <p:cNvPr id="12" name="Billede 11">
              <a:extLst>
                <a:ext uri="{FF2B5EF4-FFF2-40B4-BE49-F238E27FC236}">
                  <a16:creationId xmlns:a16="http://schemas.microsoft.com/office/drawing/2014/main" id="{09B7AD95-83EB-AE46-9712-CA8971FC2917}"/>
                </a:ext>
              </a:extLst>
            </p:cNvPr>
            <p:cNvPicPr>
              <a:picLocks noChangeAspect="1"/>
            </p:cNvPicPr>
            <p:nvPr/>
          </p:nvPicPr>
          <p:blipFill>
            <a:blip r:embed="rId5"/>
            <a:stretch>
              <a:fillRect/>
            </a:stretch>
          </p:blipFill>
          <p:spPr>
            <a:xfrm>
              <a:off x="3360507" y="3227912"/>
              <a:ext cx="1613087" cy="3330223"/>
            </a:xfrm>
            <a:prstGeom prst="rect">
              <a:avLst/>
            </a:prstGeom>
          </p:spPr>
        </p:pic>
      </p:grpSp>
      <p:sp>
        <p:nvSpPr>
          <p:cNvPr id="17" name="Rektangel 16">
            <a:extLst>
              <a:ext uri="{FF2B5EF4-FFF2-40B4-BE49-F238E27FC236}">
                <a16:creationId xmlns:a16="http://schemas.microsoft.com/office/drawing/2014/main" id="{3C35062B-9D70-2741-A8DF-C0162B457125}"/>
              </a:ext>
            </a:extLst>
          </p:cNvPr>
          <p:cNvSpPr/>
          <p:nvPr/>
        </p:nvSpPr>
        <p:spPr>
          <a:xfrm>
            <a:off x="509436" y="3376375"/>
            <a:ext cx="5091448" cy="1600438"/>
          </a:xfrm>
          <a:prstGeom prst="rect">
            <a:avLst/>
          </a:prstGeom>
        </p:spPr>
        <p:txBody>
          <a:bodyPr wrap="square">
            <a:spAutoFit/>
          </a:bodyPr>
          <a:lstStyle/>
          <a:p>
            <a:r>
              <a:rPr lang="en-GB" sz="1400" i="1" dirty="0"/>
              <a:t>“Many claim easy onboarding and short time to value. But with Agillic, this is exactly what we experienced: claim and reality were a match. Of course, there were bumps on the road, but the Agillic team was very dedicated to helping us,” </a:t>
            </a:r>
            <a:br>
              <a:rPr lang="en-GB" sz="1400" i="1" dirty="0"/>
            </a:br>
            <a:endParaRPr lang="en-GB" sz="1400" i="1" dirty="0"/>
          </a:p>
          <a:p>
            <a:r>
              <a:rPr lang="en-GB" sz="1400" dirty="0"/>
              <a:t>Mikkel </a:t>
            </a:r>
            <a:r>
              <a:rPr lang="en-GB" sz="1400" dirty="0" err="1"/>
              <a:t>Wraae</a:t>
            </a:r>
            <a:r>
              <a:rPr lang="en-GB" sz="1400" dirty="0"/>
              <a:t> Hansen, Marketing Automation Specialist</a:t>
            </a:r>
            <a:br>
              <a:rPr lang="en-GB" sz="1400" dirty="0"/>
            </a:br>
            <a:r>
              <a:rPr lang="en-GB" sz="1400" dirty="0"/>
              <a:t>Danish Red Cross.</a:t>
            </a:r>
            <a:endParaRPr lang="en-GB" sz="1400" dirty="0">
              <a:effectLst/>
            </a:endParaRPr>
          </a:p>
        </p:txBody>
      </p:sp>
      <p:sp>
        <p:nvSpPr>
          <p:cNvPr id="18" name="Rektangel 17">
            <a:extLst>
              <a:ext uri="{FF2B5EF4-FFF2-40B4-BE49-F238E27FC236}">
                <a16:creationId xmlns:a16="http://schemas.microsoft.com/office/drawing/2014/main" id="{0E3704EF-7F6B-D94F-A905-D78C4B45C7C4}"/>
              </a:ext>
            </a:extLst>
          </p:cNvPr>
          <p:cNvSpPr/>
          <p:nvPr/>
        </p:nvSpPr>
        <p:spPr>
          <a:xfrm>
            <a:off x="533399" y="2043492"/>
            <a:ext cx="5091448" cy="1169551"/>
          </a:xfrm>
          <a:prstGeom prst="rect">
            <a:avLst/>
          </a:prstGeom>
        </p:spPr>
        <p:txBody>
          <a:bodyPr wrap="square">
            <a:spAutoFit/>
          </a:bodyPr>
          <a:lstStyle/>
          <a:p>
            <a:r>
              <a:rPr lang="en-GB" sz="1400" i="1" dirty="0"/>
              <a:t>“From we get an idea it takes us no more tan a few hours till we have an SMS and an email ready.” </a:t>
            </a:r>
            <a:br>
              <a:rPr lang="en-GB" sz="1400" i="1" dirty="0"/>
            </a:br>
            <a:endParaRPr lang="en-GB" sz="1400" i="1" dirty="0"/>
          </a:p>
          <a:p>
            <a:r>
              <a:rPr lang="en-GB" sz="1400" dirty="0"/>
              <a:t>Charlotte Christensen, Head of Individual Giving, Fundraising</a:t>
            </a:r>
            <a:br>
              <a:rPr lang="en-GB" sz="1400" dirty="0"/>
            </a:br>
            <a:r>
              <a:rPr lang="en-GB" sz="1400" dirty="0"/>
              <a:t>Danish Red Cross.</a:t>
            </a:r>
            <a:endParaRPr lang="en-GB" sz="1400" dirty="0">
              <a:effectLst/>
            </a:endParaRPr>
          </a:p>
        </p:txBody>
      </p:sp>
      <p:sp>
        <p:nvSpPr>
          <p:cNvPr id="19" name="Plakette 18">
            <a:extLst>
              <a:ext uri="{FF2B5EF4-FFF2-40B4-BE49-F238E27FC236}">
                <a16:creationId xmlns:a16="http://schemas.microsoft.com/office/drawing/2014/main" id="{DCD8594B-1AA9-B044-ABBC-FE7867EBB852}"/>
              </a:ext>
            </a:extLst>
          </p:cNvPr>
          <p:cNvSpPr/>
          <p:nvPr/>
        </p:nvSpPr>
        <p:spPr>
          <a:xfrm>
            <a:off x="9881770" y="257901"/>
            <a:ext cx="1613088" cy="1354485"/>
          </a:xfrm>
          <a:prstGeom prst="plaqu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a:t>Email</a:t>
            </a:r>
            <a:r>
              <a:rPr lang="da-DK" dirty="0"/>
              <a:t> </a:t>
            </a:r>
            <a:r>
              <a:rPr lang="da-DK" dirty="0" err="1"/>
              <a:t>revenue</a:t>
            </a:r>
            <a:r>
              <a:rPr lang="da-DK" dirty="0"/>
              <a:t> +120%</a:t>
            </a:r>
          </a:p>
        </p:txBody>
      </p:sp>
      <p:sp>
        <p:nvSpPr>
          <p:cNvPr id="20" name="Plakette 19">
            <a:extLst>
              <a:ext uri="{FF2B5EF4-FFF2-40B4-BE49-F238E27FC236}">
                <a16:creationId xmlns:a16="http://schemas.microsoft.com/office/drawing/2014/main" id="{9B427B42-9CFD-BF4D-8583-B47928F562E5}"/>
              </a:ext>
            </a:extLst>
          </p:cNvPr>
          <p:cNvSpPr/>
          <p:nvPr/>
        </p:nvSpPr>
        <p:spPr>
          <a:xfrm>
            <a:off x="5931773" y="5102740"/>
            <a:ext cx="1613088" cy="1354485"/>
          </a:xfrm>
          <a:prstGeom prst="plaqu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SMS</a:t>
            </a:r>
            <a:br>
              <a:rPr lang="da-DK" dirty="0"/>
            </a:br>
            <a:r>
              <a:rPr lang="da-DK" dirty="0" err="1"/>
              <a:t>revenue</a:t>
            </a:r>
            <a:r>
              <a:rPr lang="da-DK" dirty="0"/>
              <a:t> +60%</a:t>
            </a:r>
          </a:p>
        </p:txBody>
      </p:sp>
    </p:spTree>
    <p:extLst>
      <p:ext uri="{BB962C8B-B14F-4D97-AF65-F5344CB8AC3E}">
        <p14:creationId xmlns:p14="http://schemas.microsoft.com/office/powerpoint/2010/main" val="11917831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570386F-428F-B849-83FD-F88EC6A45696}"/>
              </a:ext>
            </a:extLst>
          </p:cNvPr>
          <p:cNvSpPr>
            <a:spLocks noGrp="1"/>
          </p:cNvSpPr>
          <p:nvPr>
            <p:ph type="title"/>
          </p:nvPr>
        </p:nvSpPr>
        <p:spPr/>
        <p:txBody>
          <a:bodyPr/>
          <a:lstStyle/>
          <a:p>
            <a:r>
              <a:rPr lang="da-DK" dirty="0"/>
              <a:t>From Donation to Automation</a:t>
            </a:r>
          </a:p>
        </p:txBody>
      </p:sp>
      <p:sp>
        <p:nvSpPr>
          <p:cNvPr id="6" name="Pladsholder til tekst 5">
            <a:extLst>
              <a:ext uri="{FF2B5EF4-FFF2-40B4-BE49-F238E27FC236}">
                <a16:creationId xmlns:a16="http://schemas.microsoft.com/office/drawing/2014/main" id="{981BE70E-616C-EA46-A9D4-3769B6BBCE57}"/>
              </a:ext>
            </a:extLst>
          </p:cNvPr>
          <p:cNvSpPr>
            <a:spLocks noGrp="1"/>
          </p:cNvSpPr>
          <p:nvPr>
            <p:ph type="body" sz="quarter" idx="10"/>
          </p:nvPr>
        </p:nvSpPr>
        <p:spPr/>
        <p:txBody>
          <a:bodyPr/>
          <a:lstStyle/>
          <a:p>
            <a:r>
              <a:rPr lang="da-DK" dirty="0"/>
              <a:t>Learn from </a:t>
            </a:r>
            <a:r>
              <a:rPr lang="da-DK" dirty="0" err="1"/>
              <a:t>Swedish</a:t>
            </a:r>
            <a:r>
              <a:rPr lang="da-DK" dirty="0"/>
              <a:t> Red Cross</a:t>
            </a:r>
          </a:p>
        </p:txBody>
      </p:sp>
    </p:spTree>
    <p:extLst>
      <p:ext uri="{BB962C8B-B14F-4D97-AF65-F5344CB8AC3E}">
        <p14:creationId xmlns:p14="http://schemas.microsoft.com/office/powerpoint/2010/main" val="17170140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E2C6E3-8638-41F4-B900-951B7CF1E131}"/>
              </a:ext>
            </a:extLst>
          </p:cNvPr>
          <p:cNvSpPr>
            <a:spLocks noGrp="1"/>
          </p:cNvSpPr>
          <p:nvPr>
            <p:ph type="title"/>
          </p:nvPr>
        </p:nvSpPr>
        <p:spPr>
          <a:xfrm>
            <a:off x="385895" y="584199"/>
            <a:ext cx="11326680" cy="1622106"/>
          </a:xfrm>
        </p:spPr>
        <p:txBody>
          <a:bodyPr/>
          <a:lstStyle/>
          <a:p>
            <a:r>
              <a:rPr lang="sv-SE" dirty="0"/>
              <a:t>Swedish Red Cross </a:t>
            </a:r>
          </a:p>
        </p:txBody>
      </p:sp>
      <p:sp>
        <p:nvSpPr>
          <p:cNvPr id="3" name="Platshållare för bildnummer 2">
            <a:extLst>
              <a:ext uri="{FF2B5EF4-FFF2-40B4-BE49-F238E27FC236}">
                <a16:creationId xmlns:a16="http://schemas.microsoft.com/office/drawing/2014/main" id="{0B4943C1-ED64-46DE-A860-45AAA685DA28}"/>
              </a:ext>
            </a:extLst>
          </p:cNvPr>
          <p:cNvSpPr>
            <a:spLocks noGrp="1"/>
          </p:cNvSpPr>
          <p:nvPr>
            <p:ph type="sldNum" sz="quarter" idx="10"/>
          </p:nvPr>
        </p:nvSpPr>
        <p:spPr/>
        <p:txBody>
          <a:bodyPr/>
          <a:lstStyle/>
          <a:p>
            <a:fld id="{8072DEAF-F380-4BEC-8226-B0061A7BDCBA}" type="slidenum">
              <a:rPr lang="da-DK" smtClean="0"/>
              <a:pPr/>
              <a:t>7</a:t>
            </a:fld>
            <a:endParaRPr lang="da-DK" dirty="0"/>
          </a:p>
        </p:txBody>
      </p:sp>
      <p:pic>
        <p:nvPicPr>
          <p:cNvPr id="4" name="Bildobjekt 3">
            <a:extLst>
              <a:ext uri="{FF2B5EF4-FFF2-40B4-BE49-F238E27FC236}">
                <a16:creationId xmlns:a16="http://schemas.microsoft.com/office/drawing/2014/main" id="{941ADCDF-7715-4F91-BB96-B394BBB7A3FE}"/>
              </a:ext>
            </a:extLst>
          </p:cNvPr>
          <p:cNvPicPr>
            <a:picLocks noChangeAspect="1"/>
          </p:cNvPicPr>
          <p:nvPr/>
        </p:nvPicPr>
        <p:blipFill rotWithShape="1">
          <a:blip r:embed="rId3"/>
          <a:srcRect r="503"/>
          <a:stretch/>
        </p:blipFill>
        <p:spPr>
          <a:xfrm>
            <a:off x="865633" y="1395252"/>
            <a:ext cx="9901106" cy="4346365"/>
          </a:xfrm>
          <a:prstGeom prst="rect">
            <a:avLst/>
          </a:prstGeom>
        </p:spPr>
      </p:pic>
    </p:spTree>
    <p:extLst>
      <p:ext uri="{BB962C8B-B14F-4D97-AF65-F5344CB8AC3E}">
        <p14:creationId xmlns:p14="http://schemas.microsoft.com/office/powerpoint/2010/main" val="7280575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657124-450A-4E1A-B38A-76BBD2555763}"/>
              </a:ext>
            </a:extLst>
          </p:cNvPr>
          <p:cNvSpPr>
            <a:spLocks noGrp="1"/>
          </p:cNvSpPr>
          <p:nvPr>
            <p:ph type="title"/>
          </p:nvPr>
        </p:nvSpPr>
        <p:spPr>
          <a:xfrm>
            <a:off x="533399" y="584200"/>
            <a:ext cx="11179175" cy="958720"/>
          </a:xfrm>
        </p:spPr>
        <p:txBody>
          <a:bodyPr/>
          <a:lstStyle/>
          <a:p>
            <a:r>
              <a:rPr lang="en-GB" sz="3200"/>
              <a:t>Not all communication is automated</a:t>
            </a:r>
            <a:br>
              <a:rPr lang="en-GB"/>
            </a:br>
            <a:r>
              <a:rPr lang="en-GB" sz="2000"/>
              <a:t>Campaigns and triggers need to supplement each other</a:t>
            </a:r>
            <a:endParaRPr lang="en-GB" sz="1100"/>
          </a:p>
        </p:txBody>
      </p:sp>
      <p:sp>
        <p:nvSpPr>
          <p:cNvPr id="4" name="Ellips 3">
            <a:extLst>
              <a:ext uri="{FF2B5EF4-FFF2-40B4-BE49-F238E27FC236}">
                <a16:creationId xmlns:a16="http://schemas.microsoft.com/office/drawing/2014/main" id="{2D3C78BD-08AE-46F2-B395-B3812F47B406}"/>
              </a:ext>
            </a:extLst>
          </p:cNvPr>
          <p:cNvSpPr/>
          <p:nvPr/>
        </p:nvSpPr>
        <p:spPr>
          <a:xfrm>
            <a:off x="4522087" y="2382770"/>
            <a:ext cx="3115540" cy="3090984"/>
          </a:xfrm>
          <a:prstGeom prst="ellipse">
            <a:avLst/>
          </a:prstGeom>
          <a:gradFill rotWithShape="1">
            <a:gsLst>
              <a:gs pos="0">
                <a:srgbClr val="FBD1D1">
                  <a:lumMod val="110000"/>
                  <a:satMod val="105000"/>
                  <a:tint val="67000"/>
                </a:srgbClr>
              </a:gs>
              <a:gs pos="50000">
                <a:srgbClr val="FBD1D1">
                  <a:lumMod val="105000"/>
                  <a:satMod val="103000"/>
                  <a:tint val="73000"/>
                </a:srgbClr>
              </a:gs>
              <a:gs pos="100000">
                <a:srgbClr val="FBD1D1">
                  <a:lumMod val="105000"/>
                  <a:satMod val="109000"/>
                  <a:tint val="81000"/>
                </a:srgbClr>
              </a:gs>
            </a:gsLst>
            <a:lin ang="5400000" scaled="0"/>
          </a:gradFill>
          <a:ln w="6350" cap="flat" cmpd="sng" algn="ctr">
            <a:solidFill>
              <a:srgbClr val="FBD1D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black"/>
              </a:solidFill>
              <a:effectLst/>
              <a:uLnTx/>
              <a:uFillTx/>
              <a:latin typeface="Nunito Sans" pitchFamily="2" charset="77"/>
            </a:endParaRPr>
          </a:p>
        </p:txBody>
      </p:sp>
      <p:sp>
        <p:nvSpPr>
          <p:cNvPr id="5" name="Ellips 4">
            <a:extLst>
              <a:ext uri="{FF2B5EF4-FFF2-40B4-BE49-F238E27FC236}">
                <a16:creationId xmlns:a16="http://schemas.microsoft.com/office/drawing/2014/main" id="{C5B294BB-CA19-41E8-942C-7C15F7517FC8}"/>
              </a:ext>
            </a:extLst>
          </p:cNvPr>
          <p:cNvSpPr/>
          <p:nvPr/>
        </p:nvSpPr>
        <p:spPr>
          <a:xfrm>
            <a:off x="6958581" y="2382770"/>
            <a:ext cx="3115540" cy="3090984"/>
          </a:xfrm>
          <a:prstGeom prst="ellipse">
            <a:avLst/>
          </a:prstGeom>
          <a:gradFill rotWithShape="1">
            <a:gsLst>
              <a:gs pos="0">
                <a:srgbClr val="EE7884">
                  <a:lumMod val="110000"/>
                  <a:satMod val="105000"/>
                  <a:tint val="67000"/>
                </a:srgbClr>
              </a:gs>
              <a:gs pos="50000">
                <a:srgbClr val="EE7884">
                  <a:lumMod val="105000"/>
                  <a:satMod val="103000"/>
                  <a:tint val="73000"/>
                </a:srgbClr>
              </a:gs>
              <a:gs pos="100000">
                <a:srgbClr val="EE7884">
                  <a:lumMod val="105000"/>
                  <a:satMod val="109000"/>
                  <a:tint val="81000"/>
                </a:srgbClr>
              </a:gs>
            </a:gsLst>
            <a:lin ang="5400000" scaled="0"/>
          </a:gradFill>
          <a:ln w="6350" cap="flat" cmpd="sng" algn="ctr">
            <a:solidFill>
              <a:srgbClr val="EE78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black"/>
              </a:solidFill>
              <a:effectLst/>
              <a:uLnTx/>
              <a:uFillTx/>
              <a:latin typeface="Nunito Sans" pitchFamily="2" charset="77"/>
            </a:endParaRPr>
          </a:p>
        </p:txBody>
      </p:sp>
      <p:sp>
        <p:nvSpPr>
          <p:cNvPr id="6" name="Ellips 5">
            <a:extLst>
              <a:ext uri="{FF2B5EF4-FFF2-40B4-BE49-F238E27FC236}">
                <a16:creationId xmlns:a16="http://schemas.microsoft.com/office/drawing/2014/main" id="{E97922AE-CAC5-45B5-9802-DAA893265103}"/>
              </a:ext>
            </a:extLst>
          </p:cNvPr>
          <p:cNvSpPr/>
          <p:nvPr/>
        </p:nvSpPr>
        <p:spPr>
          <a:xfrm>
            <a:off x="2127033" y="2336865"/>
            <a:ext cx="3115541" cy="3090984"/>
          </a:xfrm>
          <a:prstGeom prst="ellipse">
            <a:avLst/>
          </a:prstGeom>
          <a:solidFill>
            <a:srgbClr val="FBD1D1"/>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Nunito Sans" pitchFamily="2" charset="77"/>
            </a:endParaRPr>
          </a:p>
        </p:txBody>
      </p:sp>
      <p:graphicFrame>
        <p:nvGraphicFramePr>
          <p:cNvPr id="7" name="Diagram 6">
            <a:extLst>
              <a:ext uri="{FF2B5EF4-FFF2-40B4-BE49-F238E27FC236}">
                <a16:creationId xmlns:a16="http://schemas.microsoft.com/office/drawing/2014/main" id="{84620F0C-6013-4CBC-AB5B-717568A59DA8}"/>
              </a:ext>
            </a:extLst>
          </p:cNvPr>
          <p:cNvGraphicFramePr/>
          <p:nvPr>
            <p:extLst>
              <p:ext uri="{D42A27DB-BD31-4B8C-83A1-F6EECF244321}">
                <p14:modId xmlns:p14="http://schemas.microsoft.com/office/powerpoint/2010/main" val="1280875184"/>
              </p:ext>
            </p:extLst>
          </p:nvPr>
        </p:nvGraphicFramePr>
        <p:xfrm>
          <a:off x="3404993" y="2336865"/>
          <a:ext cx="5352550" cy="3450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ruta 7">
            <a:extLst>
              <a:ext uri="{FF2B5EF4-FFF2-40B4-BE49-F238E27FC236}">
                <a16:creationId xmlns:a16="http://schemas.microsoft.com/office/drawing/2014/main" id="{8687ADB6-339B-491E-95DB-C962C4757D81}"/>
              </a:ext>
            </a:extLst>
          </p:cNvPr>
          <p:cNvSpPr txBox="1"/>
          <p:nvPr/>
        </p:nvSpPr>
        <p:spPr>
          <a:xfrm>
            <a:off x="2283760" y="3158790"/>
            <a:ext cx="2238327" cy="646331"/>
          </a:xfrm>
          <a:prstGeom prst="rect">
            <a:avLst/>
          </a:prstGeom>
          <a:noFill/>
        </p:spPr>
        <p:txBody>
          <a:bodyPr wrap="square" rtlCol="0">
            <a:spAutoFit/>
          </a:bodyPr>
          <a:lstStyle/>
          <a:p>
            <a:r>
              <a:rPr lang="sv-SE" dirty="0">
                <a:solidFill>
                  <a:prstClr val="black"/>
                </a:solidFill>
                <a:latin typeface="Nunito Sans" pitchFamily="2" charset="77"/>
              </a:rPr>
              <a:t>Kampanjstyrd/Akut-kommunikation</a:t>
            </a:r>
          </a:p>
        </p:txBody>
      </p:sp>
      <p:sp>
        <p:nvSpPr>
          <p:cNvPr id="9" name="textruta 8">
            <a:extLst>
              <a:ext uri="{FF2B5EF4-FFF2-40B4-BE49-F238E27FC236}">
                <a16:creationId xmlns:a16="http://schemas.microsoft.com/office/drawing/2014/main" id="{79C8561F-9A26-45CA-BBD0-141753B49F61}"/>
              </a:ext>
            </a:extLst>
          </p:cNvPr>
          <p:cNvSpPr txBox="1"/>
          <p:nvPr/>
        </p:nvSpPr>
        <p:spPr>
          <a:xfrm>
            <a:off x="5462018" y="3665724"/>
            <a:ext cx="1501254" cy="369332"/>
          </a:xfrm>
          <a:prstGeom prst="rect">
            <a:avLst/>
          </a:prstGeom>
          <a:noFill/>
        </p:spPr>
        <p:txBody>
          <a:bodyPr wrap="square" rtlCol="0">
            <a:spAutoFit/>
          </a:bodyPr>
          <a:lstStyle/>
          <a:p>
            <a:r>
              <a:rPr lang="sv-SE" dirty="0">
                <a:solidFill>
                  <a:prstClr val="black"/>
                </a:solidFill>
                <a:latin typeface="Nunito Sans" pitchFamily="2" charset="77"/>
              </a:rPr>
              <a:t>Kundresan</a:t>
            </a:r>
          </a:p>
        </p:txBody>
      </p:sp>
      <p:sp>
        <p:nvSpPr>
          <p:cNvPr id="10" name="textruta 9">
            <a:extLst>
              <a:ext uri="{FF2B5EF4-FFF2-40B4-BE49-F238E27FC236}">
                <a16:creationId xmlns:a16="http://schemas.microsoft.com/office/drawing/2014/main" id="{255148AA-C788-4358-B612-55D8C4EBE152}"/>
              </a:ext>
            </a:extLst>
          </p:cNvPr>
          <p:cNvSpPr txBox="1"/>
          <p:nvPr/>
        </p:nvSpPr>
        <p:spPr>
          <a:xfrm>
            <a:off x="7914578" y="3670289"/>
            <a:ext cx="1501254" cy="369332"/>
          </a:xfrm>
          <a:prstGeom prst="rect">
            <a:avLst/>
          </a:prstGeom>
          <a:noFill/>
        </p:spPr>
        <p:txBody>
          <a:bodyPr wrap="square" rtlCol="0">
            <a:spAutoFit/>
          </a:bodyPr>
          <a:lstStyle/>
          <a:p>
            <a:r>
              <a:rPr lang="sv-SE" dirty="0">
                <a:solidFill>
                  <a:prstClr val="black"/>
                </a:solidFill>
                <a:latin typeface="Nunito Sans" pitchFamily="2" charset="77"/>
              </a:rPr>
              <a:t>Triggerstyrd</a:t>
            </a:r>
          </a:p>
        </p:txBody>
      </p:sp>
      <p:pic>
        <p:nvPicPr>
          <p:cNvPr id="11" name="Bildobjekt 10">
            <a:extLst>
              <a:ext uri="{FF2B5EF4-FFF2-40B4-BE49-F238E27FC236}">
                <a16:creationId xmlns:a16="http://schemas.microsoft.com/office/drawing/2014/main" id="{C1E50C9D-5212-47BC-8BFA-8CFCF1CA0B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2451" y="5668839"/>
            <a:ext cx="979354" cy="748800"/>
          </a:xfrm>
          <a:prstGeom prst="rect">
            <a:avLst/>
          </a:prstGeom>
        </p:spPr>
      </p:pic>
      <p:sp>
        <p:nvSpPr>
          <p:cNvPr id="12" name="Ellips 11">
            <a:extLst>
              <a:ext uri="{FF2B5EF4-FFF2-40B4-BE49-F238E27FC236}">
                <a16:creationId xmlns:a16="http://schemas.microsoft.com/office/drawing/2014/main" id="{142087CA-73F8-4DC5-8998-B0606E7EAA21}"/>
              </a:ext>
            </a:extLst>
          </p:cNvPr>
          <p:cNvSpPr/>
          <p:nvPr/>
        </p:nvSpPr>
        <p:spPr>
          <a:xfrm>
            <a:off x="2631604" y="4516682"/>
            <a:ext cx="1642187" cy="1358558"/>
          </a:xfrm>
          <a:prstGeom prst="ellipse">
            <a:avLst/>
          </a:prstGeom>
          <a:gradFill rotWithShape="1">
            <a:gsLst>
              <a:gs pos="0">
                <a:srgbClr val="FBD1D1">
                  <a:satMod val="103000"/>
                  <a:lumMod val="102000"/>
                  <a:tint val="94000"/>
                </a:srgbClr>
              </a:gs>
              <a:gs pos="50000">
                <a:srgbClr val="FBD1D1">
                  <a:satMod val="110000"/>
                  <a:lumMod val="100000"/>
                  <a:shade val="100000"/>
                </a:srgbClr>
              </a:gs>
              <a:gs pos="100000">
                <a:srgbClr val="FBD1D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Nunito Sans" pitchFamily="2" charset="77"/>
            </a:endParaRPr>
          </a:p>
        </p:txBody>
      </p:sp>
      <p:sp>
        <p:nvSpPr>
          <p:cNvPr id="13" name="textruta 12">
            <a:extLst>
              <a:ext uri="{FF2B5EF4-FFF2-40B4-BE49-F238E27FC236}">
                <a16:creationId xmlns:a16="http://schemas.microsoft.com/office/drawing/2014/main" id="{2D97A5A7-9915-4060-836F-1A9D892CC0D4}"/>
              </a:ext>
            </a:extLst>
          </p:cNvPr>
          <p:cNvSpPr txBox="1"/>
          <p:nvPr/>
        </p:nvSpPr>
        <p:spPr>
          <a:xfrm>
            <a:off x="2754371" y="4828604"/>
            <a:ext cx="1548272" cy="584775"/>
          </a:xfrm>
          <a:prstGeom prst="rect">
            <a:avLst/>
          </a:prstGeom>
          <a:noFill/>
        </p:spPr>
        <p:txBody>
          <a:bodyPr wrap="square" rtlCol="0">
            <a:spAutoFit/>
          </a:bodyPr>
          <a:lstStyle/>
          <a:p>
            <a:r>
              <a:rPr lang="sv-SE" dirty="0">
                <a:solidFill>
                  <a:prstClr val="black"/>
                </a:solidFill>
                <a:latin typeface="Nunito Sans" pitchFamily="2" charset="77"/>
              </a:rPr>
              <a:t>Information</a:t>
            </a:r>
          </a:p>
          <a:p>
            <a:r>
              <a:rPr lang="sv-SE" sz="1400" dirty="0">
                <a:solidFill>
                  <a:prstClr val="black"/>
                </a:solidFill>
                <a:latin typeface="Nunito Sans" pitchFamily="2" charset="77"/>
              </a:rPr>
              <a:t>Förtroendevalda</a:t>
            </a:r>
          </a:p>
        </p:txBody>
      </p:sp>
      <p:sp>
        <p:nvSpPr>
          <p:cNvPr id="14" name="Pil: höger 13">
            <a:extLst>
              <a:ext uri="{FF2B5EF4-FFF2-40B4-BE49-F238E27FC236}">
                <a16:creationId xmlns:a16="http://schemas.microsoft.com/office/drawing/2014/main" id="{84BE7E27-533D-4F3F-B217-FA46A898A244}"/>
              </a:ext>
            </a:extLst>
          </p:cNvPr>
          <p:cNvSpPr/>
          <p:nvPr/>
        </p:nvSpPr>
        <p:spPr>
          <a:xfrm>
            <a:off x="4875067" y="1977432"/>
            <a:ext cx="3632432" cy="107128"/>
          </a:xfrm>
          <a:prstGeom prst="rightArrow">
            <a:avLst/>
          </a:prstGeom>
          <a:solidFill>
            <a:srgbClr val="E20025"/>
          </a:solidFill>
          <a:ln w="12700" cap="flat" cmpd="sng" algn="ctr">
            <a:solidFill>
              <a:srgbClr val="E2002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Nunito Sans" pitchFamily="2" charset="77"/>
            </a:endParaRPr>
          </a:p>
        </p:txBody>
      </p:sp>
    </p:spTree>
    <p:extLst>
      <p:ext uri="{BB962C8B-B14F-4D97-AF65-F5344CB8AC3E}">
        <p14:creationId xmlns:p14="http://schemas.microsoft.com/office/powerpoint/2010/main" val="9124759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78485C-B62D-4B47-9C6B-4690484D71CA}"/>
              </a:ext>
            </a:extLst>
          </p:cNvPr>
          <p:cNvSpPr>
            <a:spLocks noGrp="1"/>
          </p:cNvSpPr>
          <p:nvPr>
            <p:ph type="title"/>
          </p:nvPr>
        </p:nvSpPr>
        <p:spPr>
          <a:xfrm>
            <a:off x="533399" y="275365"/>
            <a:ext cx="11179175" cy="1296989"/>
          </a:xfrm>
        </p:spPr>
        <p:txBody>
          <a:bodyPr/>
          <a:lstStyle/>
          <a:p>
            <a:r>
              <a:rPr lang="sv-SE" dirty="0" err="1"/>
              <a:t>Say</a:t>
            </a:r>
            <a:r>
              <a:rPr lang="sv-SE" dirty="0"/>
              <a:t> </a:t>
            </a:r>
            <a:r>
              <a:rPr lang="sv-SE" dirty="0" err="1"/>
              <a:t>thanks</a:t>
            </a:r>
            <a:r>
              <a:rPr lang="sv-SE" dirty="0"/>
              <a:t> in the right </a:t>
            </a:r>
            <a:r>
              <a:rPr lang="sv-SE" dirty="0" err="1"/>
              <a:t>way</a:t>
            </a:r>
            <a:r>
              <a:rPr lang="sv-SE" dirty="0"/>
              <a:t> – and </a:t>
            </a:r>
            <a:r>
              <a:rPr lang="sv-SE" dirty="0" err="1"/>
              <a:t>channel</a:t>
            </a:r>
            <a:endParaRPr lang="sv-SE" dirty="0"/>
          </a:p>
        </p:txBody>
      </p:sp>
      <p:sp>
        <p:nvSpPr>
          <p:cNvPr id="3" name="Platshållare för bildnummer 2">
            <a:extLst>
              <a:ext uri="{FF2B5EF4-FFF2-40B4-BE49-F238E27FC236}">
                <a16:creationId xmlns:a16="http://schemas.microsoft.com/office/drawing/2014/main" id="{0CA020F5-1708-4823-9009-6EA6A2AE9C57}"/>
              </a:ext>
            </a:extLst>
          </p:cNvPr>
          <p:cNvSpPr>
            <a:spLocks noGrp="1"/>
          </p:cNvSpPr>
          <p:nvPr>
            <p:ph type="sldNum" sz="quarter" idx="10"/>
          </p:nvPr>
        </p:nvSpPr>
        <p:spPr/>
        <p:txBody>
          <a:bodyPr/>
          <a:lstStyle/>
          <a:p>
            <a:fld id="{8072DEAF-F380-4BEC-8226-B0061A7BDCBA}" type="slidenum">
              <a:rPr lang="da-DK" smtClean="0"/>
              <a:pPr/>
              <a:t>9</a:t>
            </a:fld>
            <a:endParaRPr lang="da-DK" dirty="0"/>
          </a:p>
        </p:txBody>
      </p:sp>
      <p:pic>
        <p:nvPicPr>
          <p:cNvPr id="4" name="Bildobjekt 3">
            <a:extLst>
              <a:ext uri="{FF2B5EF4-FFF2-40B4-BE49-F238E27FC236}">
                <a16:creationId xmlns:a16="http://schemas.microsoft.com/office/drawing/2014/main" id="{90CCD8CA-7253-43F1-8435-E3EE462D880F}"/>
              </a:ext>
            </a:extLst>
          </p:cNvPr>
          <p:cNvPicPr>
            <a:picLocks noChangeAspect="1"/>
          </p:cNvPicPr>
          <p:nvPr/>
        </p:nvPicPr>
        <p:blipFill>
          <a:blip r:embed="rId3"/>
          <a:stretch>
            <a:fillRect/>
          </a:stretch>
        </p:blipFill>
        <p:spPr>
          <a:xfrm>
            <a:off x="479426" y="1243043"/>
            <a:ext cx="3245337" cy="5146646"/>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C4B32A8D-C0D1-48CF-99FD-9ADC068A2B8B}"/>
              </a:ext>
            </a:extLst>
          </p:cNvPr>
          <p:cNvPicPr>
            <a:picLocks noChangeAspect="1"/>
          </p:cNvPicPr>
          <p:nvPr/>
        </p:nvPicPr>
        <p:blipFill>
          <a:blip r:embed="rId4"/>
          <a:stretch>
            <a:fillRect/>
          </a:stretch>
        </p:blipFill>
        <p:spPr>
          <a:xfrm>
            <a:off x="1709526" y="1065402"/>
            <a:ext cx="3363713" cy="5406705"/>
          </a:xfrm>
          <a:prstGeom prst="rect">
            <a:avLst/>
          </a:prstGeom>
          <a:ln>
            <a:noFill/>
          </a:ln>
          <a:effectLst>
            <a:outerShdw blurRad="292100" dist="139700" dir="2700000" algn="tl" rotWithShape="0">
              <a:srgbClr val="333333">
                <a:alpha val="65000"/>
              </a:srgbClr>
            </a:outerShdw>
          </a:effectLst>
        </p:spPr>
      </p:pic>
      <p:pic>
        <p:nvPicPr>
          <p:cNvPr id="6" name="Bildobjekt 5">
            <a:extLst>
              <a:ext uri="{FF2B5EF4-FFF2-40B4-BE49-F238E27FC236}">
                <a16:creationId xmlns:a16="http://schemas.microsoft.com/office/drawing/2014/main" id="{2C30CD89-97DA-496E-990B-71D9E8CA30B0}"/>
              </a:ext>
            </a:extLst>
          </p:cNvPr>
          <p:cNvPicPr>
            <a:picLocks noChangeAspect="1"/>
          </p:cNvPicPr>
          <p:nvPr/>
        </p:nvPicPr>
        <p:blipFill>
          <a:blip r:embed="rId5"/>
          <a:stretch>
            <a:fillRect/>
          </a:stretch>
        </p:blipFill>
        <p:spPr>
          <a:xfrm>
            <a:off x="3210446" y="1004302"/>
            <a:ext cx="3100029" cy="5517233"/>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E51D6717-EED3-4A25-A7D2-DE9DDFFD964E}"/>
              </a:ext>
            </a:extLst>
          </p:cNvPr>
          <p:cNvPicPr>
            <a:picLocks noChangeAspect="1"/>
          </p:cNvPicPr>
          <p:nvPr/>
        </p:nvPicPr>
        <p:blipFill rotWithShape="1">
          <a:blip r:embed="rId6"/>
          <a:srcRect l="5551" t="2459" r="3924" b="3445"/>
          <a:stretch/>
        </p:blipFill>
        <p:spPr>
          <a:xfrm>
            <a:off x="7034502" y="1065402"/>
            <a:ext cx="2928482" cy="4230167"/>
          </a:xfrm>
          <a:prstGeom prst="rect">
            <a:avLst/>
          </a:prstGeom>
          <a:ln>
            <a:noFill/>
          </a:ln>
          <a:effectLst>
            <a:outerShdw blurRad="292100" dist="139700" dir="2700000" algn="tl" rotWithShape="0">
              <a:srgbClr val="333333">
                <a:alpha val="65000"/>
              </a:srgbClr>
            </a:outerShdw>
          </a:effectLst>
        </p:spPr>
      </p:pic>
      <p:pic>
        <p:nvPicPr>
          <p:cNvPr id="8" name="Bildobjekt 7">
            <a:extLst>
              <a:ext uri="{FF2B5EF4-FFF2-40B4-BE49-F238E27FC236}">
                <a16:creationId xmlns:a16="http://schemas.microsoft.com/office/drawing/2014/main" id="{7A20EAFB-6A35-4DA6-AB1E-40F6BBF21DD8}"/>
              </a:ext>
            </a:extLst>
          </p:cNvPr>
          <p:cNvPicPr>
            <a:picLocks noChangeAspect="1"/>
          </p:cNvPicPr>
          <p:nvPr/>
        </p:nvPicPr>
        <p:blipFill rotWithShape="1">
          <a:blip r:embed="rId7"/>
          <a:srcRect l="3733" t="2603" r="3822" b="3586"/>
          <a:stretch/>
        </p:blipFill>
        <p:spPr>
          <a:xfrm>
            <a:off x="8655615" y="1243043"/>
            <a:ext cx="2865825" cy="4052526"/>
          </a:xfrm>
          <a:prstGeom prst="rect">
            <a:avLst/>
          </a:prstGeom>
          <a:ln>
            <a:noFill/>
          </a:ln>
          <a:effectLst>
            <a:outerShdw blurRad="292100" dist="139700" dir="2700000" algn="tl" rotWithShape="0">
              <a:srgbClr val="333333">
                <a:alpha val="65000"/>
              </a:srgbClr>
            </a:outerShdw>
          </a:effectLst>
        </p:spPr>
      </p:pic>
      <p:pic>
        <p:nvPicPr>
          <p:cNvPr id="9" name="Bildobjekt 8">
            <a:extLst>
              <a:ext uri="{FF2B5EF4-FFF2-40B4-BE49-F238E27FC236}">
                <a16:creationId xmlns:a16="http://schemas.microsoft.com/office/drawing/2014/main" id="{B8A0C2AB-2878-48FF-AE30-623170E760DB}"/>
              </a:ext>
            </a:extLst>
          </p:cNvPr>
          <p:cNvPicPr>
            <a:picLocks noChangeAspect="1"/>
          </p:cNvPicPr>
          <p:nvPr/>
        </p:nvPicPr>
        <p:blipFill rotWithShape="1">
          <a:blip r:embed="rId8"/>
          <a:srcRect l="3788" t="3691" r="3592" b="3927"/>
          <a:stretch/>
        </p:blipFill>
        <p:spPr>
          <a:xfrm>
            <a:off x="7388602" y="2623070"/>
            <a:ext cx="2984305" cy="4143728"/>
          </a:xfrm>
          <a:prstGeom prst="rect">
            <a:avLst/>
          </a:prstGeom>
          <a:ln>
            <a:noFill/>
          </a:ln>
          <a:effectLst>
            <a:outerShdw blurRad="292100" dist="139700" dir="2700000" algn="tl" rotWithShape="0">
              <a:srgbClr val="333333">
                <a:alpha val="65000"/>
              </a:srgbClr>
            </a:outerShdw>
          </a:effectLst>
        </p:spPr>
      </p:pic>
      <p:sp>
        <p:nvSpPr>
          <p:cNvPr id="10" name="textruta 9">
            <a:extLst>
              <a:ext uri="{FF2B5EF4-FFF2-40B4-BE49-F238E27FC236}">
                <a16:creationId xmlns:a16="http://schemas.microsoft.com/office/drawing/2014/main" id="{936E3DB1-D3F7-4BE3-9713-5A953C91E4DF}"/>
              </a:ext>
            </a:extLst>
          </p:cNvPr>
          <p:cNvSpPr txBox="1"/>
          <p:nvPr/>
        </p:nvSpPr>
        <p:spPr>
          <a:xfrm>
            <a:off x="8539892" y="234892"/>
            <a:ext cx="2793212" cy="234891"/>
          </a:xfrm>
          <a:prstGeom prst="rect">
            <a:avLst/>
          </a:prstGeom>
          <a:noFill/>
        </p:spPr>
        <p:txBody>
          <a:bodyPr wrap="square" lIns="0" tIns="0" rIns="0" bIns="0" rtlCol="0">
            <a:noAutofit/>
          </a:bodyPr>
          <a:lstStyle/>
          <a:p>
            <a:r>
              <a:rPr lang="da-DK" sz="1600" dirty="0"/>
              <a:t>Direct mail </a:t>
            </a:r>
            <a:r>
              <a:rPr lang="da-DK" sz="1600" dirty="0" err="1"/>
              <a:t>based</a:t>
            </a:r>
            <a:r>
              <a:rPr lang="da-DK" sz="1600" dirty="0"/>
              <a:t> on </a:t>
            </a:r>
            <a:r>
              <a:rPr lang="da-DK" sz="1600" dirty="0" err="1"/>
              <a:t>Cause</a:t>
            </a:r>
            <a:r>
              <a:rPr lang="da-DK" sz="1600" dirty="0"/>
              <a:t> and New/</a:t>
            </a:r>
            <a:r>
              <a:rPr lang="da-DK" sz="1600" dirty="0" err="1"/>
              <a:t>Existing</a:t>
            </a:r>
            <a:r>
              <a:rPr lang="da-DK" sz="1600" dirty="0"/>
              <a:t> Donor</a:t>
            </a:r>
            <a:endParaRPr lang="sv-SE" sz="1500" dirty="0">
              <a:solidFill>
                <a:schemeClr val="tx1"/>
              </a:solidFill>
            </a:endParaRPr>
          </a:p>
        </p:txBody>
      </p:sp>
      <p:sp>
        <p:nvSpPr>
          <p:cNvPr id="11" name="Plakette 10">
            <a:extLst>
              <a:ext uri="{FF2B5EF4-FFF2-40B4-BE49-F238E27FC236}">
                <a16:creationId xmlns:a16="http://schemas.microsoft.com/office/drawing/2014/main" id="{933B5C69-DF9D-9D4B-A240-6ED345B6B553}"/>
              </a:ext>
            </a:extLst>
          </p:cNvPr>
          <p:cNvSpPr/>
          <p:nvPr/>
        </p:nvSpPr>
        <p:spPr>
          <a:xfrm>
            <a:off x="5118423" y="2878524"/>
            <a:ext cx="1904993" cy="1418795"/>
          </a:xfrm>
          <a:prstGeom prst="plaque">
            <a:avLst>
              <a:gd name="adj" fmla="val 2102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Conversion to </a:t>
            </a:r>
            <a:r>
              <a:rPr lang="da-DK" dirty="0" err="1"/>
              <a:t>Regular</a:t>
            </a:r>
            <a:r>
              <a:rPr lang="da-DK" dirty="0"/>
              <a:t> Donor</a:t>
            </a:r>
            <a:br>
              <a:rPr lang="da-DK" dirty="0"/>
            </a:br>
            <a:r>
              <a:rPr lang="da-DK" dirty="0"/>
              <a:t>+24%</a:t>
            </a:r>
          </a:p>
        </p:txBody>
      </p:sp>
    </p:spTree>
    <p:extLst>
      <p:ext uri="{BB962C8B-B14F-4D97-AF65-F5344CB8AC3E}">
        <p14:creationId xmlns:p14="http://schemas.microsoft.com/office/powerpoint/2010/main" val="13233718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tema">
  <a:themeElements>
    <a:clrScheme name="Agillic final">
      <a:dk1>
        <a:srgbClr val="16104D"/>
      </a:dk1>
      <a:lt1>
        <a:srgbClr val="FFFFFF"/>
      </a:lt1>
      <a:dk2>
        <a:srgbClr val="1C2878"/>
      </a:dk2>
      <a:lt2>
        <a:srgbClr val="FFFFFF"/>
      </a:lt2>
      <a:accent1>
        <a:srgbClr val="8348E9"/>
      </a:accent1>
      <a:accent2>
        <a:srgbClr val="2AAFFF"/>
      </a:accent2>
      <a:accent3>
        <a:srgbClr val="1C2879"/>
      </a:accent3>
      <a:accent4>
        <a:srgbClr val="FF5861"/>
      </a:accent4>
      <a:accent5>
        <a:srgbClr val="FFB954"/>
      </a:accent5>
      <a:accent6>
        <a:srgbClr val="20BF80"/>
      </a:accent6>
      <a:hlink>
        <a:srgbClr val="8349EA"/>
      </a:hlink>
      <a:folHlink>
        <a:srgbClr val="8349E9"/>
      </a:folHlink>
    </a:clrScheme>
    <a:fontScheme name="Numito">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500" dirty="0" err="1" smtClean="0">
            <a:solidFill>
              <a:schemeClr val="tx1"/>
            </a:solidFill>
          </a:defRPr>
        </a:defPPr>
      </a:lstStyle>
    </a:txDef>
  </a:objectDefaults>
  <a:extraClrSchemeLst/>
  <a:extLst>
    <a:ext uri="{05A4C25C-085E-4340-85A3-A5531E510DB2}">
      <thm15:themeFamily xmlns:thm15="http://schemas.microsoft.com/office/thememl/2012/main" name="Template_Agillic_ad19" id="{4FB3A342-507E-D14D-A325-3056F4475FD8}" vid="{6288C05B-6EE6-1B48-8235-7B3529858B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C04EB67279124581ACAEA30138F972" ma:contentTypeVersion="11" ma:contentTypeDescription="Create a new document." ma:contentTypeScope="" ma:versionID="3a6648eaeaef9bb4b21e7f7354c6f3ea">
  <xsd:schema xmlns:xsd="http://www.w3.org/2001/XMLSchema" xmlns:xs="http://www.w3.org/2001/XMLSchema" xmlns:p="http://schemas.microsoft.com/office/2006/metadata/properties" xmlns:ns3="1a03d78c-48bb-4d6e-82a1-d7121d855e34" xmlns:ns4="c59cef03-9f71-4e06-9e21-0f8528fd5803" targetNamespace="http://schemas.microsoft.com/office/2006/metadata/properties" ma:root="true" ma:fieldsID="9d3bb6c3eadc78d4bdf1841e323f48a8" ns3:_="" ns4:_="">
    <xsd:import namespace="1a03d78c-48bb-4d6e-82a1-d7121d855e34"/>
    <xsd:import namespace="c59cef03-9f71-4e06-9e21-0f8528fd580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3d78c-48bb-4d6e-82a1-d7121d855e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9cef03-9f71-4e06-9e21-0f8528fd580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5821D6-3661-4BDA-BA03-5DDD4C3EBF57}">
  <ds:schemaRefs>
    <ds:schemaRef ds:uri="http://schemas.microsoft.com/sharepoint/v3/contenttype/forms"/>
  </ds:schemaRefs>
</ds:datastoreItem>
</file>

<file path=customXml/itemProps2.xml><?xml version="1.0" encoding="utf-8"?>
<ds:datastoreItem xmlns:ds="http://schemas.openxmlformats.org/officeDocument/2006/customXml" ds:itemID="{4EECCE3E-4230-4465-AAF3-A689A13C1E30}">
  <ds:schemaRefs>
    <ds:schemaRef ds:uri="http://schemas.microsoft.com/office/2006/documentManagement/types"/>
    <ds:schemaRef ds:uri="1a03d78c-48bb-4d6e-82a1-d7121d855e34"/>
    <ds:schemaRef ds:uri="http://purl.org/dc/elements/1.1/"/>
    <ds:schemaRef ds:uri="http://schemas.openxmlformats.org/package/2006/metadata/core-properties"/>
    <ds:schemaRef ds:uri="http://schemas.microsoft.com/office/infopath/2007/PartnerControls"/>
    <ds:schemaRef ds:uri="http://purl.org/dc/dcmitype/"/>
    <ds:schemaRef ds:uri="http://schemas.microsoft.com/office/2006/metadata/properties"/>
    <ds:schemaRef ds:uri="c59cef03-9f71-4e06-9e21-0f8528fd5803"/>
    <ds:schemaRef ds:uri="http://www.w3.org/XML/1998/namespace"/>
    <ds:schemaRef ds:uri="http://purl.org/dc/terms/"/>
  </ds:schemaRefs>
</ds:datastoreItem>
</file>

<file path=customXml/itemProps3.xml><?xml version="1.0" encoding="utf-8"?>
<ds:datastoreItem xmlns:ds="http://schemas.openxmlformats.org/officeDocument/2006/customXml" ds:itemID="{5CF1E486-3729-4665-9EAB-99925FA027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03d78c-48bb-4d6e-82a1-d7121d855e34"/>
    <ds:schemaRef ds:uri="c59cef03-9f71-4e06-9e21-0f8528fd5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Office-tema</Template>
  <TotalTime>10987</TotalTime>
  <Words>1064</Words>
  <Application>Microsoft Macintosh PowerPoint</Application>
  <PresentationFormat>Widescreen</PresentationFormat>
  <Paragraphs>178</Paragraphs>
  <Slides>15</Slides>
  <Notes>8</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15</vt:i4>
      </vt:variant>
    </vt:vector>
  </HeadingPairs>
  <TitlesOfParts>
    <vt:vector size="20" baseType="lpstr">
      <vt:lpstr>Nunito Sans ExtraBold</vt:lpstr>
      <vt:lpstr>Nunito Sans</vt:lpstr>
      <vt:lpstr>Calibri</vt:lpstr>
      <vt:lpstr>Arial</vt:lpstr>
      <vt:lpstr>Office-tema</vt:lpstr>
      <vt:lpstr>How marketing automation can turn transactions into customer relationships</vt:lpstr>
      <vt:lpstr>Agenda</vt:lpstr>
      <vt:lpstr>The Charity business model</vt:lpstr>
      <vt:lpstr>Getting the basics right</vt:lpstr>
      <vt:lpstr>Danish Red Cross</vt:lpstr>
      <vt:lpstr>From Donation to Automation</vt:lpstr>
      <vt:lpstr>Swedish Red Cross </vt:lpstr>
      <vt:lpstr>Not all communication is automated Campaigns and triggers need to supplement each other</vt:lpstr>
      <vt:lpstr>Say thanks in the right way – and channel</vt:lpstr>
      <vt:lpstr>Typical Charity Moments of Truth</vt:lpstr>
      <vt:lpstr>What makes Agillic special according to Röda Korset?</vt:lpstr>
      <vt:lpstr>Typical Retail Moments of Truth</vt:lpstr>
      <vt:lpstr>Typical Subscription Moments of Truth</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Rasmus Houlind</dc:creator>
  <cp:lastModifiedBy>Rasmus Houlind</cp:lastModifiedBy>
  <cp:revision>29</cp:revision>
  <dcterms:created xsi:type="dcterms:W3CDTF">2020-08-20T20:06:09Z</dcterms:created>
  <dcterms:modified xsi:type="dcterms:W3CDTF">2020-09-29T14:30:01Z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0x010100CDC04EB67279124581ACAEA30138F972</vt:lpwstr>
  </property>
</Properties>
</file>